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3"/>
  </p:notesMasterIdLst>
  <p:sldIdLst>
    <p:sldId id="267" r:id="rId2"/>
    <p:sldId id="257" r:id="rId3"/>
    <p:sldId id="258" r:id="rId4"/>
    <p:sldId id="259" r:id="rId5"/>
    <p:sldId id="262" r:id="rId6"/>
    <p:sldId id="268" r:id="rId7"/>
    <p:sldId id="266" r:id="rId8"/>
    <p:sldId id="263" r:id="rId9"/>
    <p:sldId id="264" r:id="rId10"/>
    <p:sldId id="265" r:id="rId11"/>
    <p:sldId id="260" r:id="rId12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D99D084-C7FA-4E43-9D10-7094315B1D6A}">
          <p14:sldIdLst>
            <p14:sldId id="267"/>
            <p14:sldId id="257"/>
            <p14:sldId id="258"/>
            <p14:sldId id="259"/>
            <p14:sldId id="262"/>
            <p14:sldId id="268"/>
            <p14:sldId id="266"/>
            <p14:sldId id="263"/>
            <p14:sldId id="264"/>
            <p14:sldId id="265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4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BE53CD-8EFC-D545-B910-5836971CC230}" v="17" dt="2023-06-08T13:41:41.755"/>
    <p1510:client id="{3539348F-F0D9-7A47-BE7D-AE6970EC98CF}" v="290" dt="2023-06-09T10:49:34.418"/>
    <p1510:client id="{645AAEC4-F7CB-4233-9E92-E6E628BEE162}" v="6" dt="2023-06-08T17:33:33.790"/>
    <p1510:client id="{7ABA8B04-479B-433F-8961-5236BB32FBF3}" v="29" dt="2023-06-08T17:47:13.701"/>
    <p1510:client id="{7B227F9E-CEBE-0453-6829-440D8D0E3A1B}" v="1" dt="2023-06-08T18:53:06.845"/>
    <p1510:client id="{A1E0A0D3-4B85-466B-B6A9-1E2B8F02C2BF}" v="198" dt="2023-06-08T13:40:14.235"/>
    <p1510:client id="{BEB56EF7-5F5A-442A-A8A5-7441E2067A31}" v="8" dt="2023-06-08T13:44:22.663"/>
    <p1510:client id="{C3E95651-6F77-470C-B077-220F9CE1C620}" v="14" dt="2023-06-09T09:36:14.176"/>
    <p1510:client id="{C8681786-DB30-4A09-80C5-2A8A83C78E34}" v="1" dt="2023-06-08T18:29:10.1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dhe Vehapi (s)" userId="83a30326-e618-4916-849b-7e76ac38b25a" providerId="ADAL" clId="{23BE53CD-8EFC-D545-B910-5836971CC230}"/>
    <pc:docChg chg="undo custSel modSld">
      <pc:chgData name="Addhe Vehapi (s)" userId="83a30326-e618-4916-849b-7e76ac38b25a" providerId="ADAL" clId="{23BE53CD-8EFC-D545-B910-5836971CC230}" dt="2023-06-08T13:41:41.756" v="16" actId="1076"/>
      <pc:docMkLst>
        <pc:docMk/>
      </pc:docMkLst>
      <pc:sldChg chg="addSp delSp modSp mod">
        <pc:chgData name="Addhe Vehapi (s)" userId="83a30326-e618-4916-849b-7e76ac38b25a" providerId="ADAL" clId="{23BE53CD-8EFC-D545-B910-5836971CC230}" dt="2023-06-08T13:41:41.756" v="16" actId="1076"/>
        <pc:sldMkLst>
          <pc:docMk/>
          <pc:sldMk cId="3438955156" sldId="257"/>
        </pc:sldMkLst>
        <pc:spChg chg="del">
          <ac:chgData name="Addhe Vehapi (s)" userId="83a30326-e618-4916-849b-7e76ac38b25a" providerId="ADAL" clId="{23BE53CD-8EFC-D545-B910-5836971CC230}" dt="2023-06-08T13:41:38.038" v="15" actId="478"/>
          <ac:spMkLst>
            <pc:docMk/>
            <pc:sldMk cId="3438955156" sldId="257"/>
            <ac:spMk id="10" creationId="{ED347857-0D3A-8039-D0C0-4A750A15E96C}"/>
          </ac:spMkLst>
        </pc:spChg>
        <pc:picChg chg="add del mod">
          <ac:chgData name="Addhe Vehapi (s)" userId="83a30326-e618-4916-849b-7e76ac38b25a" providerId="ADAL" clId="{23BE53CD-8EFC-D545-B910-5836971CC230}" dt="2023-06-08T13:40:50.958" v="7" actId="478"/>
          <ac:picMkLst>
            <pc:docMk/>
            <pc:sldMk cId="3438955156" sldId="257"/>
            <ac:picMk id="16" creationId="{30659DFF-E2E9-501F-2011-9A30A428C923}"/>
          </ac:picMkLst>
        </pc:picChg>
        <pc:picChg chg="add del mod">
          <ac:chgData name="Addhe Vehapi (s)" userId="83a30326-e618-4916-849b-7e76ac38b25a" providerId="ADAL" clId="{23BE53CD-8EFC-D545-B910-5836971CC230}" dt="2023-06-08T13:41:41.756" v="16" actId="1076"/>
          <ac:picMkLst>
            <pc:docMk/>
            <pc:sldMk cId="3438955156" sldId="257"/>
            <ac:picMk id="18" creationId="{F8A416EB-CD25-539E-1B7B-AB59A0FCB1AE}"/>
          </ac:picMkLst>
        </pc:picChg>
      </pc:sldChg>
    </pc:docChg>
  </pc:docChgLst>
  <pc:docChgLst>
    <pc:chgData name="Addhe Vehapi (s)" userId="S::addhe.vehapi@students.fhnw.ch::83a30326-e618-4916-849b-7e76ac38b25a" providerId="AD" clId="Web-{A1E0A0D3-4B85-466B-B6A9-1E2B8F02C2BF}"/>
    <pc:docChg chg="modSld">
      <pc:chgData name="Addhe Vehapi (s)" userId="S::addhe.vehapi@students.fhnw.ch::83a30326-e618-4916-849b-7e76ac38b25a" providerId="AD" clId="Web-{A1E0A0D3-4B85-466B-B6A9-1E2B8F02C2BF}" dt="2023-06-08T13:40:14.235" v="110"/>
      <pc:docMkLst>
        <pc:docMk/>
      </pc:docMkLst>
      <pc:sldChg chg="addSp delSp modSp">
        <pc:chgData name="Addhe Vehapi (s)" userId="S::addhe.vehapi@students.fhnw.ch::83a30326-e618-4916-849b-7e76ac38b25a" providerId="AD" clId="Web-{A1E0A0D3-4B85-466B-B6A9-1E2B8F02C2BF}" dt="2023-06-08T13:40:14.235" v="110"/>
        <pc:sldMkLst>
          <pc:docMk/>
          <pc:sldMk cId="3438955156" sldId="257"/>
        </pc:sldMkLst>
        <pc:spChg chg="mod">
          <ac:chgData name="Addhe Vehapi (s)" userId="S::addhe.vehapi@students.fhnw.ch::83a30326-e618-4916-849b-7e76ac38b25a" providerId="AD" clId="Web-{A1E0A0D3-4B85-466B-B6A9-1E2B8F02C2BF}" dt="2023-06-08T13:30:47.816" v="108" actId="20577"/>
          <ac:spMkLst>
            <pc:docMk/>
            <pc:sldMk cId="3438955156" sldId="257"/>
            <ac:spMk id="14" creationId="{E1BD4567-4F09-00B5-CE73-E938B27C4DDD}"/>
          </ac:spMkLst>
        </pc:spChg>
        <pc:picChg chg="add del mod">
          <ac:chgData name="Addhe Vehapi (s)" userId="S::addhe.vehapi@students.fhnw.ch::83a30326-e618-4916-849b-7e76ac38b25a" providerId="AD" clId="Web-{A1E0A0D3-4B85-466B-B6A9-1E2B8F02C2BF}" dt="2023-06-08T13:40:14.235" v="110"/>
          <ac:picMkLst>
            <pc:docMk/>
            <pc:sldMk cId="3438955156" sldId="257"/>
            <ac:picMk id="7" creationId="{103FC79C-00B7-0CAC-4009-DCACC1748BF9}"/>
          </ac:picMkLst>
        </pc:picChg>
      </pc:sldChg>
    </pc:docChg>
  </pc:docChgLst>
  <pc:docChgLst>
    <pc:chgData name="Alise Garsina (s)" userId="fa9e4c19-7b17-473a-933b-fd75f1508d0b" providerId="ADAL" clId="{3539348F-F0D9-7A47-BE7D-AE6970EC98CF}"/>
    <pc:docChg chg="undo custSel addSld delSld modSld sldOrd modMainMaster modSection">
      <pc:chgData name="Alise Garsina (s)" userId="fa9e4c19-7b17-473a-933b-fd75f1508d0b" providerId="ADAL" clId="{3539348F-F0D9-7A47-BE7D-AE6970EC98CF}" dt="2023-06-09T10:49:34.420" v="829" actId="2696"/>
      <pc:docMkLst>
        <pc:docMk/>
      </pc:docMkLst>
      <pc:sldChg chg="del">
        <pc:chgData name="Alise Garsina (s)" userId="fa9e4c19-7b17-473a-933b-fd75f1508d0b" providerId="ADAL" clId="{3539348F-F0D9-7A47-BE7D-AE6970EC98CF}" dt="2023-06-09T10:49:34.420" v="829" actId="2696"/>
        <pc:sldMkLst>
          <pc:docMk/>
          <pc:sldMk cId="3892868649" sldId="256"/>
        </pc:sldMkLst>
      </pc:sldChg>
      <pc:sldChg chg="addSp delSp modSp mod modNotesTx">
        <pc:chgData name="Alise Garsina (s)" userId="fa9e4c19-7b17-473a-933b-fd75f1508d0b" providerId="ADAL" clId="{3539348F-F0D9-7A47-BE7D-AE6970EC98CF}" dt="2023-06-08T21:02:44.961" v="811" actId="20577"/>
        <pc:sldMkLst>
          <pc:docMk/>
          <pc:sldMk cId="3438955156" sldId="257"/>
        </pc:sldMkLst>
        <pc:spChg chg="mod">
          <ac:chgData name="Alise Garsina (s)" userId="fa9e4c19-7b17-473a-933b-fd75f1508d0b" providerId="ADAL" clId="{3539348F-F0D9-7A47-BE7D-AE6970EC98CF}" dt="2023-06-05T17:30:29.313" v="159" actId="1076"/>
          <ac:spMkLst>
            <pc:docMk/>
            <pc:sldMk cId="3438955156" sldId="257"/>
            <ac:spMk id="2" creationId="{A877C3A3-86A8-E395-4424-CBF167D9197B}"/>
          </ac:spMkLst>
        </pc:spChg>
        <pc:spChg chg="mod">
          <ac:chgData name="Alise Garsina (s)" userId="fa9e4c19-7b17-473a-933b-fd75f1508d0b" providerId="ADAL" clId="{3539348F-F0D9-7A47-BE7D-AE6970EC98CF}" dt="2023-06-07T19:14:14.044" v="476" actId="1076"/>
          <ac:spMkLst>
            <pc:docMk/>
            <pc:sldMk cId="3438955156" sldId="257"/>
            <ac:spMk id="8" creationId="{68EF6D9C-D40D-8488-F843-9975DEF77E87}"/>
          </ac:spMkLst>
        </pc:spChg>
        <pc:spChg chg="del mod">
          <ac:chgData name="Alise Garsina (s)" userId="fa9e4c19-7b17-473a-933b-fd75f1508d0b" providerId="ADAL" clId="{3539348F-F0D9-7A47-BE7D-AE6970EC98CF}" dt="2023-06-07T19:11:24.977" v="442" actId="478"/>
          <ac:spMkLst>
            <pc:docMk/>
            <pc:sldMk cId="3438955156" sldId="257"/>
            <ac:spMk id="9" creationId="{99F7D481-5496-3CAF-942E-90988D35BAF6}"/>
          </ac:spMkLst>
        </pc:spChg>
        <pc:spChg chg="mod">
          <ac:chgData name="Alise Garsina (s)" userId="fa9e4c19-7b17-473a-933b-fd75f1508d0b" providerId="ADAL" clId="{3539348F-F0D9-7A47-BE7D-AE6970EC98CF}" dt="2023-06-07T19:14:28.897" v="478" actId="1076"/>
          <ac:spMkLst>
            <pc:docMk/>
            <pc:sldMk cId="3438955156" sldId="257"/>
            <ac:spMk id="10" creationId="{ED347857-0D3A-8039-D0C0-4A750A15E96C}"/>
          </ac:spMkLst>
        </pc:spChg>
        <pc:spChg chg="mod">
          <ac:chgData name="Alise Garsina (s)" userId="fa9e4c19-7b17-473a-933b-fd75f1508d0b" providerId="ADAL" clId="{3539348F-F0D9-7A47-BE7D-AE6970EC98CF}" dt="2023-06-08T20:55:24.143" v="681" actId="1037"/>
          <ac:spMkLst>
            <pc:docMk/>
            <pc:sldMk cId="3438955156" sldId="257"/>
            <ac:spMk id="11" creationId="{0992C285-E4C0-0214-E955-81C418D07D20}"/>
          </ac:spMkLst>
        </pc:spChg>
        <pc:spChg chg="mod">
          <ac:chgData name="Alise Garsina (s)" userId="fa9e4c19-7b17-473a-933b-fd75f1508d0b" providerId="ADAL" clId="{3539348F-F0D9-7A47-BE7D-AE6970EC98CF}" dt="2023-06-07T19:14:14.044" v="476" actId="1076"/>
          <ac:spMkLst>
            <pc:docMk/>
            <pc:sldMk cId="3438955156" sldId="257"/>
            <ac:spMk id="12" creationId="{5607FDE2-91BA-45B2-7B13-777C57FA6EA3}"/>
          </ac:spMkLst>
        </pc:spChg>
        <pc:spChg chg="mod">
          <ac:chgData name="Alise Garsina (s)" userId="fa9e4c19-7b17-473a-933b-fd75f1508d0b" providerId="ADAL" clId="{3539348F-F0D9-7A47-BE7D-AE6970EC98CF}" dt="2023-06-07T19:10:09.457" v="434" actId="1076"/>
          <ac:spMkLst>
            <pc:docMk/>
            <pc:sldMk cId="3438955156" sldId="257"/>
            <ac:spMk id="13" creationId="{1EC036A0-0C73-0770-EB0B-5806172BF3D5}"/>
          </ac:spMkLst>
        </pc:spChg>
        <pc:spChg chg="mod">
          <ac:chgData name="Alise Garsina (s)" userId="fa9e4c19-7b17-473a-933b-fd75f1508d0b" providerId="ADAL" clId="{3539348F-F0D9-7A47-BE7D-AE6970EC98CF}" dt="2023-06-08T20:55:18.324" v="679" actId="1076"/>
          <ac:spMkLst>
            <pc:docMk/>
            <pc:sldMk cId="3438955156" sldId="257"/>
            <ac:spMk id="14" creationId="{E1BD4567-4F09-00B5-CE73-E938B27C4DDD}"/>
          </ac:spMkLst>
        </pc:spChg>
        <pc:spChg chg="mod">
          <ac:chgData name="Alise Garsina (s)" userId="fa9e4c19-7b17-473a-933b-fd75f1508d0b" providerId="ADAL" clId="{3539348F-F0D9-7A47-BE7D-AE6970EC98CF}" dt="2023-06-08T20:55:24.143" v="681" actId="1037"/>
          <ac:spMkLst>
            <pc:docMk/>
            <pc:sldMk cId="3438955156" sldId="257"/>
            <ac:spMk id="21" creationId="{91652C18-DD57-1FA4-CE30-B87324F3E7BC}"/>
          </ac:spMkLst>
        </pc:spChg>
        <pc:spChg chg="del mod">
          <ac:chgData name="Alise Garsina (s)" userId="fa9e4c19-7b17-473a-933b-fd75f1508d0b" providerId="ADAL" clId="{3539348F-F0D9-7A47-BE7D-AE6970EC98CF}" dt="2023-06-05T16:55:15.352" v="123" actId="478"/>
          <ac:spMkLst>
            <pc:docMk/>
            <pc:sldMk cId="3438955156" sldId="257"/>
            <ac:spMk id="22" creationId="{F320D90A-300B-B90B-053F-43E10E7D279F}"/>
          </ac:spMkLst>
        </pc:spChg>
        <pc:spChg chg="del mod">
          <ac:chgData name="Alise Garsina (s)" userId="fa9e4c19-7b17-473a-933b-fd75f1508d0b" providerId="ADAL" clId="{3539348F-F0D9-7A47-BE7D-AE6970EC98CF}" dt="2023-06-05T16:55:15.352" v="123" actId="478"/>
          <ac:spMkLst>
            <pc:docMk/>
            <pc:sldMk cId="3438955156" sldId="257"/>
            <ac:spMk id="23" creationId="{C260E124-0B69-6D3A-FC0F-7F740DCD73A1}"/>
          </ac:spMkLst>
        </pc:spChg>
        <pc:graphicFrameChg chg="add mod modGraphic">
          <ac:chgData name="Alise Garsina (s)" userId="fa9e4c19-7b17-473a-933b-fd75f1508d0b" providerId="ADAL" clId="{3539348F-F0D9-7A47-BE7D-AE6970EC98CF}" dt="2023-06-08T20:58:15.751" v="700" actId="1076"/>
          <ac:graphicFrameMkLst>
            <pc:docMk/>
            <pc:sldMk cId="3438955156" sldId="257"/>
            <ac:graphicFrameMk id="15" creationId="{3C915856-5796-D428-E31C-2618ADD2AEE6}"/>
          </ac:graphicFrameMkLst>
        </pc:graphicFrameChg>
        <pc:picChg chg="add del mod">
          <ac:chgData name="Alise Garsina (s)" userId="fa9e4c19-7b17-473a-933b-fd75f1508d0b" providerId="ADAL" clId="{3539348F-F0D9-7A47-BE7D-AE6970EC98CF}" dt="2023-06-05T17:30:54.084" v="165" actId="478"/>
          <ac:picMkLst>
            <pc:docMk/>
            <pc:sldMk cId="3438955156" sldId="257"/>
            <ac:picMk id="3" creationId="{469722A7-EC25-31C6-D05E-46D38DAE9B0C}"/>
          </ac:picMkLst>
        </pc:picChg>
        <pc:picChg chg="add mod">
          <ac:chgData name="Alise Garsina (s)" userId="fa9e4c19-7b17-473a-933b-fd75f1508d0b" providerId="ADAL" clId="{3539348F-F0D9-7A47-BE7D-AE6970EC98CF}" dt="2023-06-07T19:13:29.418" v="467" actId="1076"/>
          <ac:picMkLst>
            <pc:docMk/>
            <pc:sldMk cId="3438955156" sldId="257"/>
            <ac:picMk id="3" creationId="{C9B4B7DC-6835-ECF9-F5D5-61BF777A7098}"/>
          </ac:picMkLst>
        </pc:picChg>
        <pc:picChg chg="mod">
          <ac:chgData name="Alise Garsina (s)" userId="fa9e4c19-7b17-473a-933b-fd75f1508d0b" providerId="ADAL" clId="{3539348F-F0D9-7A47-BE7D-AE6970EC98CF}" dt="2023-06-08T20:55:18.324" v="679" actId="1076"/>
          <ac:picMkLst>
            <pc:docMk/>
            <pc:sldMk cId="3438955156" sldId="257"/>
            <ac:picMk id="18" creationId="{F8A416EB-CD25-539E-1B7B-AB59A0FCB1AE}"/>
          </ac:picMkLst>
        </pc:picChg>
      </pc:sldChg>
      <pc:sldChg chg="addSp delSp modSp mod delAnim modAnim modNotesTx">
        <pc:chgData name="Alise Garsina (s)" userId="fa9e4c19-7b17-473a-933b-fd75f1508d0b" providerId="ADAL" clId="{3539348F-F0D9-7A47-BE7D-AE6970EC98CF}" dt="2023-06-08T20:58:36.764" v="705" actId="1076"/>
        <pc:sldMkLst>
          <pc:docMk/>
          <pc:sldMk cId="120001300" sldId="258"/>
        </pc:sldMkLst>
        <pc:spChg chg="mod topLvl">
          <ac:chgData name="Alise Garsina (s)" userId="fa9e4c19-7b17-473a-933b-fd75f1508d0b" providerId="ADAL" clId="{3539348F-F0D9-7A47-BE7D-AE6970EC98CF}" dt="2023-06-07T16:09:35.830" v="229" actId="1076"/>
          <ac:spMkLst>
            <pc:docMk/>
            <pc:sldMk cId="120001300" sldId="258"/>
            <ac:spMk id="18" creationId="{E7539799-CB26-1BD3-57E6-5BF30AF3F09B}"/>
          </ac:spMkLst>
        </pc:spChg>
        <pc:spChg chg="mod topLvl">
          <ac:chgData name="Alise Garsina (s)" userId="fa9e4c19-7b17-473a-933b-fd75f1508d0b" providerId="ADAL" clId="{3539348F-F0D9-7A47-BE7D-AE6970EC98CF}" dt="2023-06-07T16:09:35.830" v="229" actId="1076"/>
          <ac:spMkLst>
            <pc:docMk/>
            <pc:sldMk cId="120001300" sldId="258"/>
            <ac:spMk id="19" creationId="{A7F09149-4863-9636-5676-4DAB46B764D9}"/>
          </ac:spMkLst>
        </pc:spChg>
        <pc:spChg chg="mod topLvl">
          <ac:chgData name="Alise Garsina (s)" userId="fa9e4c19-7b17-473a-933b-fd75f1508d0b" providerId="ADAL" clId="{3539348F-F0D9-7A47-BE7D-AE6970EC98CF}" dt="2023-06-07T18:55:17.185" v="358" actId="14100"/>
          <ac:spMkLst>
            <pc:docMk/>
            <pc:sldMk cId="120001300" sldId="258"/>
            <ac:spMk id="20" creationId="{27EC67D0-65CC-2CAC-364B-A7B5EE2BC04F}"/>
          </ac:spMkLst>
        </pc:spChg>
        <pc:spChg chg="mod topLvl">
          <ac:chgData name="Alise Garsina (s)" userId="fa9e4c19-7b17-473a-933b-fd75f1508d0b" providerId="ADAL" clId="{3539348F-F0D9-7A47-BE7D-AE6970EC98CF}" dt="2023-06-07T16:09:35.830" v="229" actId="1076"/>
          <ac:spMkLst>
            <pc:docMk/>
            <pc:sldMk cId="120001300" sldId="258"/>
            <ac:spMk id="21" creationId="{8A5F975E-54D8-FC4E-2110-D7CF3FF7D483}"/>
          </ac:spMkLst>
        </pc:spChg>
        <pc:spChg chg="mod">
          <ac:chgData name="Alise Garsina (s)" userId="fa9e4c19-7b17-473a-933b-fd75f1508d0b" providerId="ADAL" clId="{3539348F-F0D9-7A47-BE7D-AE6970EC98CF}" dt="2023-06-07T16:05:44.264" v="181" actId="1076"/>
          <ac:spMkLst>
            <pc:docMk/>
            <pc:sldMk cId="120001300" sldId="258"/>
            <ac:spMk id="26" creationId="{64DB632F-C184-FB96-3BDB-0DFAD2FE7A48}"/>
          </ac:spMkLst>
        </pc:spChg>
        <pc:spChg chg="mod">
          <ac:chgData name="Alise Garsina (s)" userId="fa9e4c19-7b17-473a-933b-fd75f1508d0b" providerId="ADAL" clId="{3539348F-F0D9-7A47-BE7D-AE6970EC98CF}" dt="2023-06-07T16:05:51.523" v="183" actId="1076"/>
          <ac:spMkLst>
            <pc:docMk/>
            <pc:sldMk cId="120001300" sldId="258"/>
            <ac:spMk id="27" creationId="{D4A210DE-E465-7260-2BE4-76548CF2E347}"/>
          </ac:spMkLst>
        </pc:spChg>
        <pc:spChg chg="mod">
          <ac:chgData name="Alise Garsina (s)" userId="fa9e4c19-7b17-473a-933b-fd75f1508d0b" providerId="ADAL" clId="{3539348F-F0D9-7A47-BE7D-AE6970EC98CF}" dt="2023-06-07T18:55:27.862" v="360" actId="1076"/>
          <ac:spMkLst>
            <pc:docMk/>
            <pc:sldMk cId="120001300" sldId="258"/>
            <ac:spMk id="28" creationId="{F230DC4B-9D26-D4F9-4CD1-B934CE826205}"/>
          </ac:spMkLst>
        </pc:spChg>
        <pc:grpChg chg="add">
          <ac:chgData name="Alise Garsina (s)" userId="fa9e4c19-7b17-473a-933b-fd75f1508d0b" providerId="ADAL" clId="{3539348F-F0D9-7A47-BE7D-AE6970EC98CF}" dt="2023-06-07T18:54:49.911" v="356" actId="164"/>
          <ac:grpSpMkLst>
            <pc:docMk/>
            <pc:sldMk cId="120001300" sldId="258"/>
            <ac:grpSpMk id="8" creationId="{4E38C92C-B8D6-36A1-C569-3502EAEF8879}"/>
          </ac:grpSpMkLst>
        </pc:grpChg>
        <pc:grpChg chg="del mod">
          <ac:chgData name="Alise Garsina (s)" userId="fa9e4c19-7b17-473a-933b-fd75f1508d0b" providerId="ADAL" clId="{3539348F-F0D9-7A47-BE7D-AE6970EC98CF}" dt="2023-06-07T16:07:03.838" v="195" actId="165"/>
          <ac:grpSpMkLst>
            <pc:docMk/>
            <pc:sldMk cId="120001300" sldId="258"/>
            <ac:grpSpMk id="39" creationId="{F8AD9A4E-DFDB-606C-41AB-94858B76AD5B}"/>
          </ac:grpSpMkLst>
        </pc:grpChg>
        <pc:graphicFrameChg chg="add mod modGraphic">
          <ac:chgData name="Alise Garsina (s)" userId="fa9e4c19-7b17-473a-933b-fd75f1508d0b" providerId="ADAL" clId="{3539348F-F0D9-7A47-BE7D-AE6970EC98CF}" dt="2023-06-08T20:58:36.764" v="705" actId="1076"/>
          <ac:graphicFrameMkLst>
            <pc:docMk/>
            <pc:sldMk cId="120001300" sldId="258"/>
            <ac:graphicFrameMk id="10" creationId="{0DE5B776-1DCA-00BC-2050-A283F6283FF9}"/>
          </ac:graphicFrameMkLst>
        </pc:graphicFrameChg>
        <pc:picChg chg="add mod">
          <ac:chgData name="Alise Garsina (s)" userId="fa9e4c19-7b17-473a-933b-fd75f1508d0b" providerId="ADAL" clId="{3539348F-F0D9-7A47-BE7D-AE6970EC98CF}" dt="2023-06-07T16:09:35.830" v="229" actId="1076"/>
          <ac:picMkLst>
            <pc:docMk/>
            <pc:sldMk cId="120001300" sldId="258"/>
            <ac:picMk id="7" creationId="{860C38F0-F397-AE57-C4B2-278FB6653521}"/>
          </ac:picMkLst>
        </pc:picChg>
        <pc:picChg chg="del mod topLvl">
          <ac:chgData name="Alise Garsina (s)" userId="fa9e4c19-7b17-473a-933b-fd75f1508d0b" providerId="ADAL" clId="{3539348F-F0D9-7A47-BE7D-AE6970EC98CF}" dt="2023-06-07T18:47:16.574" v="286" actId="478"/>
          <ac:picMkLst>
            <pc:docMk/>
            <pc:sldMk cId="120001300" sldId="258"/>
            <ac:picMk id="12" creationId="{B2CB6B7A-FD8B-D062-8FB8-9AE9BF7A399F}"/>
          </ac:picMkLst>
        </pc:picChg>
        <pc:picChg chg="mod topLvl">
          <ac:chgData name="Alise Garsina (s)" userId="fa9e4c19-7b17-473a-933b-fd75f1508d0b" providerId="ADAL" clId="{3539348F-F0D9-7A47-BE7D-AE6970EC98CF}" dt="2023-06-07T16:09:35.830" v="229" actId="1076"/>
          <ac:picMkLst>
            <pc:docMk/>
            <pc:sldMk cId="120001300" sldId="258"/>
            <ac:picMk id="34" creationId="{8FDCF409-6213-7464-9631-673F3323693B}"/>
          </ac:picMkLst>
        </pc:picChg>
        <pc:picChg chg="mod topLvl">
          <ac:chgData name="Alise Garsina (s)" userId="fa9e4c19-7b17-473a-933b-fd75f1508d0b" providerId="ADAL" clId="{3539348F-F0D9-7A47-BE7D-AE6970EC98CF}" dt="2023-06-07T16:09:41.964" v="230" actId="1076"/>
          <ac:picMkLst>
            <pc:docMk/>
            <pc:sldMk cId="120001300" sldId="258"/>
            <ac:picMk id="37" creationId="{BD00DE5F-B690-429E-5950-A5CBAC9AF83F}"/>
          </ac:picMkLst>
        </pc:picChg>
        <pc:picChg chg="mod topLvl">
          <ac:chgData name="Alise Garsina (s)" userId="fa9e4c19-7b17-473a-933b-fd75f1508d0b" providerId="ADAL" clId="{3539348F-F0D9-7A47-BE7D-AE6970EC98CF}" dt="2023-06-07T16:09:35.830" v="229" actId="1076"/>
          <ac:picMkLst>
            <pc:docMk/>
            <pc:sldMk cId="120001300" sldId="258"/>
            <ac:picMk id="38" creationId="{2CEEF439-4FFD-EEE7-86A4-8427CF49FEFF}"/>
          </ac:picMkLst>
        </pc:picChg>
      </pc:sldChg>
      <pc:sldChg chg="ord modNotesTx">
        <pc:chgData name="Alise Garsina (s)" userId="fa9e4c19-7b17-473a-933b-fd75f1508d0b" providerId="ADAL" clId="{3539348F-F0D9-7A47-BE7D-AE6970EC98CF}" dt="2023-06-08T18:29:11.875" v="677" actId="20578"/>
        <pc:sldMkLst>
          <pc:docMk/>
          <pc:sldMk cId="1928099993" sldId="259"/>
        </pc:sldMkLst>
      </pc:sldChg>
      <pc:sldChg chg="modSp mod modNotesTx">
        <pc:chgData name="Alise Garsina (s)" userId="fa9e4c19-7b17-473a-933b-fd75f1508d0b" providerId="ADAL" clId="{3539348F-F0D9-7A47-BE7D-AE6970EC98CF}" dt="2023-06-05T17:59:45.380" v="170" actId="20577"/>
        <pc:sldMkLst>
          <pc:docMk/>
          <pc:sldMk cId="3978822663" sldId="260"/>
        </pc:sldMkLst>
        <pc:spChg chg="mod">
          <ac:chgData name="Alise Garsina (s)" userId="fa9e4c19-7b17-473a-933b-fd75f1508d0b" providerId="ADAL" clId="{3539348F-F0D9-7A47-BE7D-AE6970EC98CF}" dt="2023-06-05T17:59:45.380" v="170" actId="20577"/>
          <ac:spMkLst>
            <pc:docMk/>
            <pc:sldMk cId="3978822663" sldId="260"/>
            <ac:spMk id="13" creationId="{5B88ADC5-0D4F-28E6-55DE-35DC0CD93D05}"/>
          </ac:spMkLst>
        </pc:spChg>
      </pc:sldChg>
      <pc:sldChg chg="addSp delSp modSp mod ord delAnim modAnim modNotesTx">
        <pc:chgData name="Alise Garsina (s)" userId="fa9e4c19-7b17-473a-933b-fd75f1508d0b" providerId="ADAL" clId="{3539348F-F0D9-7A47-BE7D-AE6970EC98CF}" dt="2023-06-09T06:48:28.656" v="828" actId="1076"/>
        <pc:sldMkLst>
          <pc:docMk/>
          <pc:sldMk cId="2778149752" sldId="262"/>
        </pc:sldMkLst>
        <pc:spChg chg="add del mod">
          <ac:chgData name="Alise Garsina (s)" userId="fa9e4c19-7b17-473a-933b-fd75f1508d0b" providerId="ADAL" clId="{3539348F-F0D9-7A47-BE7D-AE6970EC98CF}" dt="2023-06-08T09:31:02.158" v="646"/>
          <ac:spMkLst>
            <pc:docMk/>
            <pc:sldMk cId="2778149752" sldId="262"/>
            <ac:spMk id="3" creationId="{549B6999-0687-A6E3-031E-504AE535C2B3}"/>
          </ac:spMkLst>
        </pc:spChg>
        <pc:spChg chg="add del mod">
          <ac:chgData name="Alise Garsina (s)" userId="fa9e4c19-7b17-473a-933b-fd75f1508d0b" providerId="ADAL" clId="{3539348F-F0D9-7A47-BE7D-AE6970EC98CF}" dt="2023-06-09T06:48:07.816" v="822"/>
          <ac:spMkLst>
            <pc:docMk/>
            <pc:sldMk cId="2778149752" sldId="262"/>
            <ac:spMk id="3" creationId="{823A0CEC-5721-78E6-E4C4-8D54E5C9525B}"/>
          </ac:spMkLst>
        </pc:spChg>
        <pc:spChg chg="mod">
          <ac:chgData name="Alise Garsina (s)" userId="fa9e4c19-7b17-473a-933b-fd75f1508d0b" providerId="ADAL" clId="{3539348F-F0D9-7A47-BE7D-AE6970EC98CF}" dt="2023-06-09T06:48:28.656" v="828" actId="1076"/>
          <ac:spMkLst>
            <pc:docMk/>
            <pc:sldMk cId="2778149752" sldId="262"/>
            <ac:spMk id="11" creationId="{E112D241-EEA4-9E90-06FF-F2D35FB97B66}"/>
          </ac:spMkLst>
        </pc:spChg>
        <pc:picChg chg="add del mod">
          <ac:chgData name="Alise Garsina (s)" userId="fa9e4c19-7b17-473a-933b-fd75f1508d0b" providerId="ADAL" clId="{3539348F-F0D9-7A47-BE7D-AE6970EC98CF}" dt="2023-06-09T06:47:40.080" v="821" actId="478"/>
          <ac:picMkLst>
            <pc:docMk/>
            <pc:sldMk cId="2778149752" sldId="262"/>
            <ac:picMk id="7" creationId="{FAB16D08-4133-3ECD-6E15-D26B8B8E42AF}"/>
          </ac:picMkLst>
        </pc:picChg>
        <pc:picChg chg="del">
          <ac:chgData name="Alise Garsina (s)" userId="fa9e4c19-7b17-473a-933b-fd75f1508d0b" providerId="ADAL" clId="{3539348F-F0D9-7A47-BE7D-AE6970EC98CF}" dt="2023-06-08T09:30:55.093" v="645" actId="478"/>
          <ac:picMkLst>
            <pc:docMk/>
            <pc:sldMk cId="2778149752" sldId="262"/>
            <ac:picMk id="8" creationId="{2D3D62FD-00D9-F260-972A-2A0672202E37}"/>
          </ac:picMkLst>
        </pc:picChg>
        <pc:picChg chg="add mod">
          <ac:chgData name="Alise Garsina (s)" userId="fa9e4c19-7b17-473a-933b-fd75f1508d0b" providerId="ADAL" clId="{3539348F-F0D9-7A47-BE7D-AE6970EC98CF}" dt="2023-06-09T06:48:14.682" v="825" actId="1076"/>
          <ac:picMkLst>
            <pc:docMk/>
            <pc:sldMk cId="2778149752" sldId="262"/>
            <ac:picMk id="8" creationId="{E4E2B7D9-CC3B-F8BA-9A5C-FCC0375BA1EB}"/>
          </ac:picMkLst>
        </pc:picChg>
      </pc:sldChg>
      <pc:sldChg chg="delSp modSp mod modAnim modNotesTx">
        <pc:chgData name="Alise Garsina (s)" userId="fa9e4c19-7b17-473a-933b-fd75f1508d0b" providerId="ADAL" clId="{3539348F-F0D9-7A47-BE7D-AE6970EC98CF}" dt="2023-06-08T21:03:24.947" v="819" actId="20577"/>
        <pc:sldMkLst>
          <pc:docMk/>
          <pc:sldMk cId="2395854770" sldId="263"/>
        </pc:sldMkLst>
        <pc:picChg chg="mod">
          <ac:chgData name="Alise Garsina (s)" userId="fa9e4c19-7b17-473a-933b-fd75f1508d0b" providerId="ADAL" clId="{3539348F-F0D9-7A47-BE7D-AE6970EC98CF}" dt="2023-06-05T16:25:49.221" v="21" actId="1076"/>
          <ac:picMkLst>
            <pc:docMk/>
            <pc:sldMk cId="2395854770" sldId="263"/>
            <ac:picMk id="8" creationId="{D3256BD8-128B-F0E1-453A-CCF75C171128}"/>
          </ac:picMkLst>
        </pc:picChg>
        <pc:picChg chg="mod">
          <ac:chgData name="Alise Garsina (s)" userId="fa9e4c19-7b17-473a-933b-fd75f1508d0b" providerId="ADAL" clId="{3539348F-F0D9-7A47-BE7D-AE6970EC98CF}" dt="2023-06-05T16:25:59.473" v="25" actId="1076"/>
          <ac:picMkLst>
            <pc:docMk/>
            <pc:sldMk cId="2395854770" sldId="263"/>
            <ac:picMk id="24" creationId="{48F480E2-502F-EB2C-5801-B263A664FDDD}"/>
          </ac:picMkLst>
        </pc:picChg>
        <pc:picChg chg="mod">
          <ac:chgData name="Alise Garsina (s)" userId="fa9e4c19-7b17-473a-933b-fd75f1508d0b" providerId="ADAL" clId="{3539348F-F0D9-7A47-BE7D-AE6970EC98CF}" dt="2023-06-05T16:25:57.866" v="24" actId="1076"/>
          <ac:picMkLst>
            <pc:docMk/>
            <pc:sldMk cId="2395854770" sldId="263"/>
            <ac:picMk id="30" creationId="{AFCDFD88-C886-B654-8DDB-887D7351AED8}"/>
          </ac:picMkLst>
        </pc:picChg>
        <pc:picChg chg="del">
          <ac:chgData name="Alise Garsina (s)" userId="fa9e4c19-7b17-473a-933b-fd75f1508d0b" providerId="ADAL" clId="{3539348F-F0D9-7A47-BE7D-AE6970EC98CF}" dt="2023-06-05T16:20:23.791" v="4" actId="478"/>
          <ac:picMkLst>
            <pc:docMk/>
            <pc:sldMk cId="2395854770" sldId="263"/>
            <ac:picMk id="31" creationId="{1139A1F9-AE3F-DFDD-773B-2F34AB37EF35}"/>
          </ac:picMkLst>
        </pc:picChg>
        <pc:cxnChg chg="mod">
          <ac:chgData name="Alise Garsina (s)" userId="fa9e4c19-7b17-473a-933b-fd75f1508d0b" providerId="ADAL" clId="{3539348F-F0D9-7A47-BE7D-AE6970EC98CF}" dt="2023-06-05T16:25:49.221" v="21" actId="1076"/>
          <ac:cxnSpMkLst>
            <pc:docMk/>
            <pc:sldMk cId="2395854770" sldId="263"/>
            <ac:cxnSpMk id="13" creationId="{C69BDA51-7937-1827-AD76-34B3D099E4A8}"/>
          </ac:cxnSpMkLst>
        </pc:cxnChg>
      </pc:sldChg>
      <pc:sldChg chg="addSp delSp modSp mod delAnim modAnim modNotesTx">
        <pc:chgData name="Alise Garsina (s)" userId="fa9e4c19-7b17-473a-933b-fd75f1508d0b" providerId="ADAL" clId="{3539348F-F0D9-7A47-BE7D-AE6970EC98CF}" dt="2023-06-08T21:00:57.273" v="720"/>
        <pc:sldMkLst>
          <pc:docMk/>
          <pc:sldMk cId="3219502497" sldId="264"/>
        </pc:sldMkLst>
        <pc:picChg chg="add mod modCrop">
          <ac:chgData name="Alise Garsina (s)" userId="fa9e4c19-7b17-473a-933b-fd75f1508d0b" providerId="ADAL" clId="{3539348F-F0D9-7A47-BE7D-AE6970EC98CF}" dt="2023-06-08T21:00:44.715" v="718" actId="1076"/>
          <ac:picMkLst>
            <pc:docMk/>
            <pc:sldMk cId="3219502497" sldId="264"/>
            <ac:picMk id="7" creationId="{2F7FE043-E09E-0837-D9BD-F395DF3BC530}"/>
          </ac:picMkLst>
        </pc:picChg>
        <pc:picChg chg="del mod">
          <ac:chgData name="Alise Garsina (s)" userId="fa9e4c19-7b17-473a-933b-fd75f1508d0b" providerId="ADAL" clId="{3539348F-F0D9-7A47-BE7D-AE6970EC98CF}" dt="2023-06-08T21:00:38.384" v="714" actId="478"/>
          <ac:picMkLst>
            <pc:docMk/>
            <pc:sldMk cId="3219502497" sldId="264"/>
            <ac:picMk id="23" creationId="{D3F902A5-A19D-F42C-5F46-5BB3188A5F60}"/>
          </ac:picMkLst>
        </pc:picChg>
        <pc:picChg chg="del">
          <ac:chgData name="Alise Garsina (s)" userId="fa9e4c19-7b17-473a-933b-fd75f1508d0b" providerId="ADAL" clId="{3539348F-F0D9-7A47-BE7D-AE6970EC98CF}" dt="2023-06-05T16:20:20.593" v="3" actId="478"/>
          <ac:picMkLst>
            <pc:docMk/>
            <pc:sldMk cId="3219502497" sldId="264"/>
            <ac:picMk id="26" creationId="{9E1A2DCE-9192-8DBA-BF01-AD3A8CDC0960}"/>
          </ac:picMkLst>
        </pc:picChg>
      </pc:sldChg>
      <pc:sldChg chg="addSp delSp modSp mod delAnim modAnim modNotesTx">
        <pc:chgData name="Alise Garsina (s)" userId="fa9e4c19-7b17-473a-933b-fd75f1508d0b" providerId="ADAL" clId="{3539348F-F0D9-7A47-BE7D-AE6970EC98CF}" dt="2023-06-08T21:01:37.512" v="722"/>
        <pc:sldMkLst>
          <pc:docMk/>
          <pc:sldMk cId="2671659710" sldId="265"/>
        </pc:sldMkLst>
        <pc:spChg chg="add mod">
          <ac:chgData name="Alise Garsina (s)" userId="fa9e4c19-7b17-473a-933b-fd75f1508d0b" providerId="ADAL" clId="{3539348F-F0D9-7A47-BE7D-AE6970EC98CF}" dt="2023-06-07T19:21:12.234" v="519" actId="14100"/>
          <ac:spMkLst>
            <pc:docMk/>
            <pc:sldMk cId="2671659710" sldId="265"/>
            <ac:spMk id="26" creationId="{779619FE-789F-038D-7574-3EB644709DC3}"/>
          </ac:spMkLst>
        </pc:spChg>
        <pc:spChg chg="add mod">
          <ac:chgData name="Alise Garsina (s)" userId="fa9e4c19-7b17-473a-933b-fd75f1508d0b" providerId="ADAL" clId="{3539348F-F0D9-7A47-BE7D-AE6970EC98CF}" dt="2023-06-07T19:22:49.123" v="539" actId="14100"/>
          <ac:spMkLst>
            <pc:docMk/>
            <pc:sldMk cId="2671659710" sldId="265"/>
            <ac:spMk id="28" creationId="{3C465340-DDF1-92BA-E5CF-A2AEAB1BDA92}"/>
          </ac:spMkLst>
        </pc:spChg>
        <pc:picChg chg="add del mod modCrop">
          <ac:chgData name="Alise Garsina (s)" userId="fa9e4c19-7b17-473a-933b-fd75f1508d0b" providerId="ADAL" clId="{3539348F-F0D9-7A47-BE7D-AE6970EC98CF}" dt="2023-06-07T18:48:27.694" v="294" actId="478"/>
          <ac:picMkLst>
            <pc:docMk/>
            <pc:sldMk cId="2671659710" sldId="265"/>
            <ac:picMk id="3" creationId="{122C432E-7043-3BD4-56AE-5C4B4D614140}"/>
          </ac:picMkLst>
        </pc:picChg>
        <pc:picChg chg="del">
          <ac:chgData name="Alise Garsina (s)" userId="fa9e4c19-7b17-473a-933b-fd75f1508d0b" providerId="ADAL" clId="{3539348F-F0D9-7A47-BE7D-AE6970EC98CF}" dt="2023-06-07T18:43:56.484" v="269" actId="478"/>
          <ac:picMkLst>
            <pc:docMk/>
            <pc:sldMk cId="2671659710" sldId="265"/>
            <ac:picMk id="7" creationId="{0BCACA18-6F0D-4172-3829-D0B8B036E61D}"/>
          </ac:picMkLst>
        </pc:picChg>
        <pc:picChg chg="add mod">
          <ac:chgData name="Alise Garsina (s)" userId="fa9e4c19-7b17-473a-933b-fd75f1508d0b" providerId="ADAL" clId="{3539348F-F0D9-7A47-BE7D-AE6970EC98CF}" dt="2023-06-08T20:56:36.040" v="689" actId="1076"/>
          <ac:picMkLst>
            <pc:docMk/>
            <pc:sldMk cId="2671659710" sldId="265"/>
            <ac:picMk id="7" creationId="{1E4B279B-8D7D-1DAE-8C5C-3DCD92249A48}"/>
          </ac:picMkLst>
        </pc:picChg>
        <pc:picChg chg="del mod">
          <ac:chgData name="Alise Garsina (s)" userId="fa9e4c19-7b17-473a-933b-fd75f1508d0b" providerId="ADAL" clId="{3539348F-F0D9-7A47-BE7D-AE6970EC98CF}" dt="2023-06-07T18:53:18.974" v="339" actId="478"/>
          <ac:picMkLst>
            <pc:docMk/>
            <pc:sldMk cId="2671659710" sldId="265"/>
            <ac:picMk id="11" creationId="{06655EF2-BCC7-6541-5E01-0886026F0DE5}"/>
          </ac:picMkLst>
        </pc:picChg>
        <pc:picChg chg="add mod modCrop">
          <ac:chgData name="Alise Garsina (s)" userId="fa9e4c19-7b17-473a-933b-fd75f1508d0b" providerId="ADAL" clId="{3539348F-F0D9-7A47-BE7D-AE6970EC98CF}" dt="2023-06-07T19:20:53.378" v="513" actId="1076"/>
          <ac:picMkLst>
            <pc:docMk/>
            <pc:sldMk cId="2671659710" sldId="265"/>
            <ac:picMk id="12" creationId="{C2FCAC8E-5869-FB5B-0AFA-E2B137B18647}"/>
          </ac:picMkLst>
        </pc:picChg>
        <pc:picChg chg="del">
          <ac:chgData name="Alise Garsina (s)" userId="fa9e4c19-7b17-473a-933b-fd75f1508d0b" providerId="ADAL" clId="{3539348F-F0D9-7A47-BE7D-AE6970EC98CF}" dt="2023-06-07T18:50:40.056" v="310" actId="478"/>
          <ac:picMkLst>
            <pc:docMk/>
            <pc:sldMk cId="2671659710" sldId="265"/>
            <ac:picMk id="13" creationId="{D37D441F-AEDC-49D3-A081-116B3A9D33A5}"/>
          </ac:picMkLst>
        </pc:picChg>
        <pc:picChg chg="del mod">
          <ac:chgData name="Alise Garsina (s)" userId="fa9e4c19-7b17-473a-933b-fd75f1508d0b" providerId="ADAL" clId="{3539348F-F0D9-7A47-BE7D-AE6970EC98CF}" dt="2023-06-05T16:20:17.368" v="2" actId="478"/>
          <ac:picMkLst>
            <pc:docMk/>
            <pc:sldMk cId="2671659710" sldId="265"/>
            <ac:picMk id="14" creationId="{626F2112-FD8E-4403-4FC0-B64602E571BE}"/>
          </ac:picMkLst>
        </pc:picChg>
        <pc:picChg chg="add mod modCrop">
          <ac:chgData name="Alise Garsina (s)" userId="fa9e4c19-7b17-473a-933b-fd75f1508d0b" providerId="ADAL" clId="{3539348F-F0D9-7A47-BE7D-AE6970EC98CF}" dt="2023-06-07T18:51:46.301" v="329" actId="14100"/>
          <ac:picMkLst>
            <pc:docMk/>
            <pc:sldMk cId="2671659710" sldId="265"/>
            <ac:picMk id="16" creationId="{D9D9EF45-F005-3C52-34C1-9DB3AAA00470}"/>
          </ac:picMkLst>
        </pc:picChg>
        <pc:picChg chg="add del mod">
          <ac:chgData name="Alise Garsina (s)" userId="fa9e4c19-7b17-473a-933b-fd75f1508d0b" providerId="ADAL" clId="{3539348F-F0D9-7A47-BE7D-AE6970EC98CF}" dt="2023-06-08T20:56:22.445" v="683" actId="478"/>
          <ac:picMkLst>
            <pc:docMk/>
            <pc:sldMk cId="2671659710" sldId="265"/>
            <ac:picMk id="21" creationId="{CCDE89F9-DDE5-55CD-FF51-4697F28B7DEB}"/>
          </ac:picMkLst>
        </pc:picChg>
        <pc:picChg chg="add del mod">
          <ac:chgData name="Alise Garsina (s)" userId="fa9e4c19-7b17-473a-933b-fd75f1508d0b" providerId="ADAL" clId="{3539348F-F0D9-7A47-BE7D-AE6970EC98CF}" dt="2023-06-07T19:19:21.366" v="491" actId="478"/>
          <ac:picMkLst>
            <pc:docMk/>
            <pc:sldMk cId="2671659710" sldId="265"/>
            <ac:picMk id="23" creationId="{21DAF9D4-84DC-9136-9566-27881DDBF712}"/>
          </ac:picMkLst>
        </pc:picChg>
        <pc:picChg chg="add mod">
          <ac:chgData name="Alise Garsina (s)" userId="fa9e4c19-7b17-473a-933b-fd75f1508d0b" providerId="ADAL" clId="{3539348F-F0D9-7A47-BE7D-AE6970EC98CF}" dt="2023-06-07T19:19:35.569" v="496" actId="1076"/>
          <ac:picMkLst>
            <pc:docMk/>
            <pc:sldMk cId="2671659710" sldId="265"/>
            <ac:picMk id="25" creationId="{F81BE76D-CD10-89A0-F068-A52547348FC4}"/>
          </ac:picMkLst>
        </pc:picChg>
        <pc:cxnChg chg="del mod">
          <ac:chgData name="Alise Garsina (s)" userId="fa9e4c19-7b17-473a-933b-fd75f1508d0b" providerId="ADAL" clId="{3539348F-F0D9-7A47-BE7D-AE6970EC98CF}" dt="2023-06-07T18:48:29.736" v="295" actId="478"/>
          <ac:cxnSpMkLst>
            <pc:docMk/>
            <pc:sldMk cId="2671659710" sldId="265"/>
            <ac:cxnSpMk id="8" creationId="{E70341F2-E15D-7A85-B84C-B4263312438F}"/>
          </ac:cxnSpMkLst>
        </pc:cxnChg>
        <pc:cxnChg chg="add mod">
          <ac:chgData name="Alise Garsina (s)" userId="fa9e4c19-7b17-473a-933b-fd75f1508d0b" providerId="ADAL" clId="{3539348F-F0D9-7A47-BE7D-AE6970EC98CF}" dt="2023-06-07T18:51:50.274" v="331" actId="14100"/>
          <ac:cxnSpMkLst>
            <pc:docMk/>
            <pc:sldMk cId="2671659710" sldId="265"/>
            <ac:cxnSpMk id="14" creationId="{75FCCAE9-7AC6-FD92-B11A-3E660982F571}"/>
          </ac:cxnSpMkLst>
        </pc:cxnChg>
        <pc:cxnChg chg="add mod">
          <ac:chgData name="Alise Garsina (s)" userId="fa9e4c19-7b17-473a-933b-fd75f1508d0b" providerId="ADAL" clId="{3539348F-F0D9-7A47-BE7D-AE6970EC98CF}" dt="2023-06-07T19:21:16.959" v="521" actId="14100"/>
          <ac:cxnSpMkLst>
            <pc:docMk/>
            <pc:sldMk cId="2671659710" sldId="265"/>
            <ac:cxnSpMk id="27" creationId="{34703D7F-F0D7-9DA6-CBCF-12E8485C30E4}"/>
          </ac:cxnSpMkLst>
        </pc:cxnChg>
        <pc:cxnChg chg="add mod">
          <ac:chgData name="Alise Garsina (s)" userId="fa9e4c19-7b17-473a-933b-fd75f1508d0b" providerId="ADAL" clId="{3539348F-F0D9-7A47-BE7D-AE6970EC98CF}" dt="2023-06-08T20:56:22.445" v="683" actId="478"/>
          <ac:cxnSpMkLst>
            <pc:docMk/>
            <pc:sldMk cId="2671659710" sldId="265"/>
            <ac:cxnSpMk id="29" creationId="{ED17B8B9-8231-CAD2-A631-3B08E02CB57C}"/>
          </ac:cxnSpMkLst>
        </pc:cxnChg>
      </pc:sldChg>
      <pc:sldChg chg="addSp delSp modSp mod delAnim modAnim modNotesTx">
        <pc:chgData name="Alise Garsina (s)" userId="fa9e4c19-7b17-473a-933b-fd75f1508d0b" providerId="ADAL" clId="{3539348F-F0D9-7A47-BE7D-AE6970EC98CF}" dt="2023-06-08T21:02:02.518" v="726" actId="6549"/>
        <pc:sldMkLst>
          <pc:docMk/>
          <pc:sldMk cId="3012609112" sldId="266"/>
        </pc:sldMkLst>
        <pc:spChg chg="add mod">
          <ac:chgData name="Alise Garsina (s)" userId="fa9e4c19-7b17-473a-933b-fd75f1508d0b" providerId="ADAL" clId="{3539348F-F0D9-7A47-BE7D-AE6970EC98CF}" dt="2023-06-07T18:57:31.466" v="377" actId="1582"/>
          <ac:spMkLst>
            <pc:docMk/>
            <pc:sldMk cId="3012609112" sldId="266"/>
            <ac:spMk id="7" creationId="{7C21EF62-B7EF-BBB7-B315-19093A69492F}"/>
          </ac:spMkLst>
        </pc:spChg>
        <pc:spChg chg="add del mod">
          <ac:chgData name="Alise Garsina (s)" userId="fa9e4c19-7b17-473a-933b-fd75f1508d0b" providerId="ADAL" clId="{3539348F-F0D9-7A47-BE7D-AE6970EC98CF}" dt="2023-06-07T18:58:00.725" v="384" actId="478"/>
          <ac:spMkLst>
            <pc:docMk/>
            <pc:sldMk cId="3012609112" sldId="266"/>
            <ac:spMk id="11" creationId="{13C9B2EC-F073-5A73-CA7A-3BF22D6E5C3D}"/>
          </ac:spMkLst>
        </pc:spChg>
        <pc:spChg chg="add mod">
          <ac:chgData name="Alise Garsina (s)" userId="fa9e4c19-7b17-473a-933b-fd75f1508d0b" providerId="ADAL" clId="{3539348F-F0D9-7A47-BE7D-AE6970EC98CF}" dt="2023-06-07T18:58:24.252" v="393" actId="1037"/>
          <ac:spMkLst>
            <pc:docMk/>
            <pc:sldMk cId="3012609112" sldId="266"/>
            <ac:spMk id="12" creationId="{67C8E828-558F-4EAE-76F8-21D4F56EB010}"/>
          </ac:spMkLst>
        </pc:spChg>
        <pc:picChg chg="add mod modCrop">
          <ac:chgData name="Alise Garsina (s)" userId="fa9e4c19-7b17-473a-933b-fd75f1508d0b" providerId="ADAL" clId="{3539348F-F0D9-7A47-BE7D-AE6970EC98CF}" dt="2023-06-07T16:12:49.160" v="246" actId="14100"/>
          <ac:picMkLst>
            <pc:docMk/>
            <pc:sldMk cId="3012609112" sldId="266"/>
            <ac:picMk id="3" creationId="{E7268005-E9E6-90A4-CA03-B881A05120C7}"/>
          </ac:picMkLst>
        </pc:picChg>
        <pc:picChg chg="mod">
          <ac:chgData name="Alise Garsina (s)" userId="fa9e4c19-7b17-473a-933b-fd75f1508d0b" providerId="ADAL" clId="{3539348F-F0D9-7A47-BE7D-AE6970EC98CF}" dt="2023-06-05T16:21:09.479" v="7" actId="1076"/>
          <ac:picMkLst>
            <pc:docMk/>
            <pc:sldMk cId="3012609112" sldId="266"/>
            <ac:picMk id="10" creationId="{AD2821E5-9DE6-4AD9-2D4B-0D6FB3D817CA}"/>
          </ac:picMkLst>
        </pc:picChg>
        <pc:picChg chg="mod">
          <ac:chgData name="Alise Garsina (s)" userId="fa9e4c19-7b17-473a-933b-fd75f1508d0b" providerId="ADAL" clId="{3539348F-F0D9-7A47-BE7D-AE6970EC98CF}" dt="2023-06-07T18:57:51.942" v="382" actId="1076"/>
          <ac:picMkLst>
            <pc:docMk/>
            <pc:sldMk cId="3012609112" sldId="266"/>
            <ac:picMk id="18" creationId="{3050031F-A07E-5D55-497D-786C1F60C648}"/>
          </ac:picMkLst>
        </pc:picChg>
        <pc:picChg chg="mod">
          <ac:chgData name="Alise Garsina (s)" userId="fa9e4c19-7b17-473a-933b-fd75f1508d0b" providerId="ADAL" clId="{3539348F-F0D9-7A47-BE7D-AE6970EC98CF}" dt="2023-06-07T18:56:53.739" v="370" actId="1076"/>
          <ac:picMkLst>
            <pc:docMk/>
            <pc:sldMk cId="3012609112" sldId="266"/>
            <ac:picMk id="20" creationId="{2543F7C0-8522-1C02-36B0-5351916F2E2E}"/>
          </ac:picMkLst>
        </pc:picChg>
        <pc:picChg chg="del mod">
          <ac:chgData name="Alise Garsina (s)" userId="fa9e4c19-7b17-473a-933b-fd75f1508d0b" providerId="ADAL" clId="{3539348F-F0D9-7A47-BE7D-AE6970EC98CF}" dt="2023-06-07T16:11:36.320" v="234" actId="478"/>
          <ac:picMkLst>
            <pc:docMk/>
            <pc:sldMk cId="3012609112" sldId="266"/>
            <ac:picMk id="23" creationId="{34FB8007-D5BD-DD10-E3DE-2FC79A9D58B0}"/>
          </ac:picMkLst>
        </pc:picChg>
        <pc:picChg chg="del">
          <ac:chgData name="Alise Garsina (s)" userId="fa9e4c19-7b17-473a-933b-fd75f1508d0b" providerId="ADAL" clId="{3539348F-F0D9-7A47-BE7D-AE6970EC98CF}" dt="2023-06-05T16:20:26.783" v="5" actId="478"/>
          <ac:picMkLst>
            <pc:docMk/>
            <pc:sldMk cId="3012609112" sldId="266"/>
            <ac:picMk id="34" creationId="{0E46F976-E7AC-8D7A-F0C4-7F5298D9DEF2}"/>
          </ac:picMkLst>
        </pc:picChg>
        <pc:cxnChg chg="add mod">
          <ac:chgData name="Alise Garsina (s)" userId="fa9e4c19-7b17-473a-933b-fd75f1508d0b" providerId="ADAL" clId="{3539348F-F0D9-7A47-BE7D-AE6970EC98CF}" dt="2023-06-07T18:57:47.671" v="381" actId="1582"/>
          <ac:cxnSpMkLst>
            <pc:docMk/>
            <pc:sldMk cId="3012609112" sldId="266"/>
            <ac:cxnSpMk id="9" creationId="{D950DC62-6B4F-788C-8712-67516D0E50CA}"/>
          </ac:cxnSpMkLst>
        </pc:cxnChg>
        <pc:cxnChg chg="add mod">
          <ac:chgData name="Alise Garsina (s)" userId="fa9e4c19-7b17-473a-933b-fd75f1508d0b" providerId="ADAL" clId="{3539348F-F0D9-7A47-BE7D-AE6970EC98CF}" dt="2023-06-07T18:58:49.647" v="399" actId="14100"/>
          <ac:cxnSpMkLst>
            <pc:docMk/>
            <pc:sldMk cId="3012609112" sldId="266"/>
            <ac:cxnSpMk id="13" creationId="{B2ACFF10-924D-A32C-5C62-564702A43639}"/>
          </ac:cxnSpMkLst>
        </pc:cxnChg>
      </pc:sldChg>
      <pc:sldChg chg="addSp modSp mod modNotesTx">
        <pc:chgData name="Alise Garsina (s)" userId="fa9e4c19-7b17-473a-933b-fd75f1508d0b" providerId="ADAL" clId="{3539348F-F0D9-7A47-BE7D-AE6970EC98CF}" dt="2023-06-08T20:57:58.138" v="694" actId="1076"/>
        <pc:sldMkLst>
          <pc:docMk/>
          <pc:sldMk cId="316759564" sldId="267"/>
        </pc:sldMkLst>
        <pc:spChg chg="mod">
          <ac:chgData name="Alise Garsina (s)" userId="fa9e4c19-7b17-473a-933b-fd75f1508d0b" providerId="ADAL" clId="{3539348F-F0D9-7A47-BE7D-AE6970EC98CF}" dt="2023-06-05T18:00:45.185" v="174" actId="14100"/>
          <ac:spMkLst>
            <pc:docMk/>
            <pc:sldMk cId="316759564" sldId="267"/>
            <ac:spMk id="19" creationId="{E5927CD5-EDE1-2C9E-555A-4FE516557AA9}"/>
          </ac:spMkLst>
        </pc:spChg>
        <pc:spChg chg="mod">
          <ac:chgData name="Alise Garsina (s)" userId="fa9e4c19-7b17-473a-933b-fd75f1508d0b" providerId="ADAL" clId="{3539348F-F0D9-7A47-BE7D-AE6970EC98CF}" dt="2023-06-05T16:43:30.669" v="43" actId="1076"/>
          <ac:spMkLst>
            <pc:docMk/>
            <pc:sldMk cId="316759564" sldId="267"/>
            <ac:spMk id="52" creationId="{8B3CF79A-DB00-7958-75D8-D35A080B82F3}"/>
          </ac:spMkLst>
        </pc:spChg>
        <pc:graphicFrameChg chg="add mod modGraphic">
          <ac:chgData name="Alise Garsina (s)" userId="fa9e4c19-7b17-473a-933b-fd75f1508d0b" providerId="ADAL" clId="{3539348F-F0D9-7A47-BE7D-AE6970EC98CF}" dt="2023-06-08T20:57:58.138" v="694" actId="1076"/>
          <ac:graphicFrameMkLst>
            <pc:docMk/>
            <pc:sldMk cId="316759564" sldId="267"/>
            <ac:graphicFrameMk id="3" creationId="{2F6EC0AA-A47A-D02E-E1F4-FC6C02069298}"/>
          </ac:graphicFrameMkLst>
        </pc:graphicFrameChg>
        <pc:picChg chg="mod modCrop">
          <ac:chgData name="Alise Garsina (s)" userId="fa9e4c19-7b17-473a-933b-fd75f1508d0b" providerId="ADAL" clId="{3539348F-F0D9-7A47-BE7D-AE6970EC98CF}" dt="2023-06-05T16:46:46.333" v="46" actId="1076"/>
          <ac:picMkLst>
            <pc:docMk/>
            <pc:sldMk cId="316759564" sldId="267"/>
            <ac:picMk id="12" creationId="{F8B21644-9C18-6382-0A7B-E5855AE9A880}"/>
          </ac:picMkLst>
        </pc:picChg>
      </pc:sldChg>
      <pc:sldChg chg="add">
        <pc:chgData name="Alise Garsina (s)" userId="fa9e4c19-7b17-473a-933b-fd75f1508d0b" providerId="ADAL" clId="{3539348F-F0D9-7A47-BE7D-AE6970EC98CF}" dt="2023-06-08T20:55:46.675" v="682"/>
        <pc:sldMkLst>
          <pc:docMk/>
          <pc:sldMk cId="917375077" sldId="268"/>
        </pc:sldMkLst>
      </pc:sldChg>
      <pc:sldChg chg="modSp new del mod">
        <pc:chgData name="Alise Garsina (s)" userId="fa9e4c19-7b17-473a-933b-fd75f1508d0b" providerId="ADAL" clId="{3539348F-F0D9-7A47-BE7D-AE6970EC98CF}" dt="2023-06-08T18:27:00.200" v="676" actId="2696"/>
        <pc:sldMkLst>
          <pc:docMk/>
          <pc:sldMk cId="4215884239" sldId="268"/>
        </pc:sldMkLst>
        <pc:spChg chg="mod">
          <ac:chgData name="Alise Garsina (s)" userId="fa9e4c19-7b17-473a-933b-fd75f1508d0b" providerId="ADAL" clId="{3539348F-F0D9-7A47-BE7D-AE6970EC98CF}" dt="2023-06-08T18:26:41.710" v="674" actId="20577"/>
          <ac:spMkLst>
            <pc:docMk/>
            <pc:sldMk cId="4215884239" sldId="268"/>
            <ac:spMk id="2" creationId="{1562C7DA-7E2E-3EB1-BBA7-C34AE8A6322A}"/>
          </ac:spMkLst>
        </pc:spChg>
      </pc:sldChg>
      <pc:sldMasterChg chg="modSp mod modSldLayout">
        <pc:chgData name="Alise Garsina (s)" userId="fa9e4c19-7b17-473a-933b-fd75f1508d0b" providerId="ADAL" clId="{3539348F-F0D9-7A47-BE7D-AE6970EC98CF}" dt="2023-06-05T18:00:37.743" v="173" actId="14100"/>
        <pc:sldMasterMkLst>
          <pc:docMk/>
          <pc:sldMasterMk cId="2935752079" sldId="2147483660"/>
        </pc:sldMasterMkLst>
        <pc:spChg chg="mod">
          <ac:chgData name="Alise Garsina (s)" userId="fa9e4c19-7b17-473a-933b-fd75f1508d0b" providerId="ADAL" clId="{3539348F-F0D9-7A47-BE7D-AE6970EC98CF}" dt="2023-06-05T16:43:15.911" v="41" actId="1076"/>
          <ac:spMkLst>
            <pc:docMk/>
            <pc:sldMasterMk cId="2935752079" sldId="2147483660"/>
            <ac:spMk id="5" creationId="{AE80A827-D7BF-4CA4-8C29-5AE54ADA4787}"/>
          </ac:spMkLst>
        </pc:spChg>
        <pc:picChg chg="mod">
          <ac:chgData name="Alise Garsina (s)" userId="fa9e4c19-7b17-473a-933b-fd75f1508d0b" providerId="ADAL" clId="{3539348F-F0D9-7A47-BE7D-AE6970EC98CF}" dt="2023-06-05T18:00:37.743" v="173" actId="14100"/>
          <ac:picMkLst>
            <pc:docMk/>
            <pc:sldMasterMk cId="2935752079" sldId="2147483660"/>
            <ac:picMk id="9" creationId="{C41AE193-DF89-F42F-9FBD-B84FD614A0DB}"/>
          </ac:picMkLst>
        </pc:picChg>
        <pc:sldLayoutChg chg="modSp mod">
          <pc:chgData name="Alise Garsina (s)" userId="fa9e4c19-7b17-473a-933b-fd75f1508d0b" providerId="ADAL" clId="{3539348F-F0D9-7A47-BE7D-AE6970EC98CF}" dt="2023-06-05T16:42:29.864" v="37" actId="1076"/>
          <pc:sldLayoutMkLst>
            <pc:docMk/>
            <pc:sldMasterMk cId="2935752079" sldId="2147483660"/>
            <pc:sldLayoutMk cId="2765033637" sldId="2147483671"/>
          </pc:sldLayoutMkLst>
          <pc:spChg chg="mod">
            <ac:chgData name="Alise Garsina (s)" userId="fa9e4c19-7b17-473a-933b-fd75f1508d0b" providerId="ADAL" clId="{3539348F-F0D9-7A47-BE7D-AE6970EC98CF}" dt="2023-06-05T16:42:29.864" v="37" actId="1076"/>
            <ac:spMkLst>
              <pc:docMk/>
              <pc:sldMasterMk cId="2935752079" sldId="2147483660"/>
              <pc:sldLayoutMk cId="2765033637" sldId="2147483671"/>
              <ac:spMk id="5" creationId="{9721F6C9-7279-4DF8-9462-3EFEFA03FB58}"/>
            </ac:spMkLst>
          </pc:spChg>
        </pc:sldLayoutChg>
      </pc:sldMasterChg>
    </pc:docChg>
  </pc:docChgLst>
  <pc:docChgLst>
    <pc:chgData name="Addhe Vehapi (s)" userId="S::addhe.vehapi@students.fhnw.ch::83a30326-e618-4916-849b-7e76ac38b25a" providerId="AD" clId="Web-{BEB56EF7-5F5A-442A-A8A5-7441E2067A31}"/>
    <pc:docChg chg="modSld">
      <pc:chgData name="Addhe Vehapi (s)" userId="S::addhe.vehapi@students.fhnw.ch::83a30326-e618-4916-849b-7e76ac38b25a" providerId="AD" clId="Web-{BEB56EF7-5F5A-442A-A8A5-7441E2067A31}" dt="2023-06-08T13:44:22.663" v="6" actId="20577"/>
      <pc:docMkLst>
        <pc:docMk/>
      </pc:docMkLst>
      <pc:sldChg chg="modSp">
        <pc:chgData name="Addhe Vehapi (s)" userId="S::addhe.vehapi@students.fhnw.ch::83a30326-e618-4916-849b-7e76ac38b25a" providerId="AD" clId="Web-{BEB56EF7-5F5A-442A-A8A5-7441E2067A31}" dt="2023-06-08T13:44:22.663" v="6" actId="20577"/>
        <pc:sldMkLst>
          <pc:docMk/>
          <pc:sldMk cId="3438955156" sldId="257"/>
        </pc:sldMkLst>
        <pc:spChg chg="mod">
          <ac:chgData name="Addhe Vehapi (s)" userId="S::addhe.vehapi@students.fhnw.ch::83a30326-e618-4916-849b-7e76ac38b25a" providerId="AD" clId="Web-{BEB56EF7-5F5A-442A-A8A5-7441E2067A31}" dt="2023-06-08T13:43:45.475" v="0" actId="1076"/>
          <ac:spMkLst>
            <pc:docMk/>
            <pc:sldMk cId="3438955156" sldId="257"/>
            <ac:spMk id="13" creationId="{1EC036A0-0C73-0770-EB0B-5806172BF3D5}"/>
          </ac:spMkLst>
        </pc:spChg>
        <pc:spChg chg="mod">
          <ac:chgData name="Addhe Vehapi (s)" userId="S::addhe.vehapi@students.fhnw.ch::83a30326-e618-4916-849b-7e76ac38b25a" providerId="AD" clId="Web-{BEB56EF7-5F5A-442A-A8A5-7441E2067A31}" dt="2023-06-08T13:44:22.663" v="6" actId="20577"/>
          <ac:spMkLst>
            <pc:docMk/>
            <pc:sldMk cId="3438955156" sldId="257"/>
            <ac:spMk id="14" creationId="{E1BD4567-4F09-00B5-CE73-E938B27C4DDD}"/>
          </ac:spMkLst>
        </pc:spChg>
        <pc:picChg chg="mod">
          <ac:chgData name="Addhe Vehapi (s)" userId="S::addhe.vehapi@students.fhnw.ch::83a30326-e618-4916-849b-7e76ac38b25a" providerId="AD" clId="Web-{BEB56EF7-5F5A-442A-A8A5-7441E2067A31}" dt="2023-06-08T13:43:45.490" v="1" actId="1076"/>
          <ac:picMkLst>
            <pc:docMk/>
            <pc:sldMk cId="3438955156" sldId="257"/>
            <ac:picMk id="3" creationId="{C9B4B7DC-6835-ECF9-F5D5-61BF777A7098}"/>
          </ac:picMkLst>
        </pc:picChg>
      </pc:sldChg>
    </pc:docChg>
  </pc:docChgLst>
  <pc:docChgLst>
    <pc:chgData name="Andrew Bromwich (s)" userId="S::andrew.bromwich@students.fhnw.ch::52bb4486-961a-4080-b941-ab0ac5a9daee" providerId="AD" clId="Web-{C8681786-DB30-4A09-80C5-2A8A83C78E34}"/>
    <pc:docChg chg="sldOrd">
      <pc:chgData name="Andrew Bromwich (s)" userId="S::andrew.bromwich@students.fhnw.ch::52bb4486-961a-4080-b941-ab0ac5a9daee" providerId="AD" clId="Web-{C8681786-DB30-4A09-80C5-2A8A83C78E34}" dt="2023-06-08T18:29:10.187" v="0"/>
      <pc:docMkLst>
        <pc:docMk/>
      </pc:docMkLst>
      <pc:sldChg chg="ord">
        <pc:chgData name="Andrew Bromwich (s)" userId="S::andrew.bromwich@students.fhnw.ch::52bb4486-961a-4080-b941-ab0ac5a9daee" providerId="AD" clId="Web-{C8681786-DB30-4A09-80C5-2A8A83C78E34}" dt="2023-06-08T18:29:10.187" v="0"/>
        <pc:sldMkLst>
          <pc:docMk/>
          <pc:sldMk cId="2778149752" sldId="262"/>
        </pc:sldMkLst>
      </pc:sldChg>
    </pc:docChg>
  </pc:docChgLst>
  <pc:docChgLst>
    <pc:chgData name="Karolina Paulauskaite (s)" userId="418c1b8b-b1ee-4293-a50e-aa7ec473043f" providerId="ADAL" clId="{7ABA8B04-479B-433F-8961-5236BB32FBF3}"/>
    <pc:docChg chg="undo custSel modSld">
      <pc:chgData name="Karolina Paulauskaite (s)" userId="418c1b8b-b1ee-4293-a50e-aa7ec473043f" providerId="ADAL" clId="{7ABA8B04-479B-433F-8961-5236BB32FBF3}" dt="2023-06-08T17:47:13.701" v="28" actId="108"/>
      <pc:docMkLst>
        <pc:docMk/>
      </pc:docMkLst>
      <pc:sldChg chg="modSp mod">
        <pc:chgData name="Karolina Paulauskaite (s)" userId="418c1b8b-b1ee-4293-a50e-aa7ec473043f" providerId="ADAL" clId="{7ABA8B04-479B-433F-8961-5236BB32FBF3}" dt="2023-06-08T17:47:13.701" v="28" actId="108"/>
        <pc:sldMkLst>
          <pc:docMk/>
          <pc:sldMk cId="3438955156" sldId="257"/>
        </pc:sldMkLst>
        <pc:spChg chg="mod">
          <ac:chgData name="Karolina Paulauskaite (s)" userId="418c1b8b-b1ee-4293-a50e-aa7ec473043f" providerId="ADAL" clId="{7ABA8B04-479B-433F-8961-5236BB32FBF3}" dt="2023-06-08T17:39:21.219" v="22" actId="207"/>
          <ac:spMkLst>
            <pc:docMk/>
            <pc:sldMk cId="3438955156" sldId="257"/>
            <ac:spMk id="11" creationId="{0992C285-E4C0-0214-E955-81C418D07D20}"/>
          </ac:spMkLst>
        </pc:spChg>
        <pc:spChg chg="mod">
          <ac:chgData name="Karolina Paulauskaite (s)" userId="418c1b8b-b1ee-4293-a50e-aa7ec473043f" providerId="ADAL" clId="{7ABA8B04-479B-433F-8961-5236BB32FBF3}" dt="2023-06-08T17:47:13.701" v="28" actId="108"/>
          <ac:spMkLst>
            <pc:docMk/>
            <pc:sldMk cId="3438955156" sldId="257"/>
            <ac:spMk id="21" creationId="{91652C18-DD57-1FA4-CE30-B87324F3E7BC}"/>
          </ac:spMkLst>
        </pc:spChg>
      </pc:sldChg>
    </pc:docChg>
  </pc:docChgLst>
  <pc:docChgLst>
    <pc:chgData name="Andrew Bromwich (s)" userId="52bb4486-961a-4080-b941-ab0ac5a9daee" providerId="ADAL" clId="{C3E95651-6F77-470C-B077-220F9CE1C620}"/>
    <pc:docChg chg="undo custSel modSld">
      <pc:chgData name="Andrew Bromwich (s)" userId="52bb4486-961a-4080-b941-ab0ac5a9daee" providerId="ADAL" clId="{C3E95651-6F77-470C-B077-220F9CE1C620}" dt="2023-06-09T09:36:27.022" v="48" actId="18131"/>
      <pc:docMkLst>
        <pc:docMk/>
      </pc:docMkLst>
      <pc:sldChg chg="addSp delSp modSp mod">
        <pc:chgData name="Andrew Bromwich (s)" userId="52bb4486-961a-4080-b941-ab0ac5a9daee" providerId="ADAL" clId="{C3E95651-6F77-470C-B077-220F9CE1C620}" dt="2023-06-09T09:36:27.022" v="48" actId="18131"/>
        <pc:sldMkLst>
          <pc:docMk/>
          <pc:sldMk cId="3438955156" sldId="257"/>
        </pc:sldMkLst>
        <pc:spChg chg="mod modCrop">
          <ac:chgData name="Andrew Bromwich (s)" userId="52bb4486-961a-4080-b941-ab0ac5a9daee" providerId="ADAL" clId="{C3E95651-6F77-470C-B077-220F9CE1C620}" dt="2023-06-09T09:36:27.022" v="48" actId="18131"/>
          <ac:spMkLst>
            <pc:docMk/>
            <pc:sldMk cId="3438955156" sldId="257"/>
            <ac:spMk id="8" creationId="{68EF6D9C-D40D-8488-F843-9975DEF77E87}"/>
          </ac:spMkLst>
        </pc:spChg>
        <pc:spChg chg="mod">
          <ac:chgData name="Andrew Bromwich (s)" userId="52bb4486-961a-4080-b941-ab0ac5a9daee" providerId="ADAL" clId="{C3E95651-6F77-470C-B077-220F9CE1C620}" dt="2023-06-08T20:51:27.193" v="33" actId="108"/>
          <ac:spMkLst>
            <pc:docMk/>
            <pc:sldMk cId="3438955156" sldId="257"/>
            <ac:spMk id="12" creationId="{5607FDE2-91BA-45B2-7B13-777C57FA6EA3}"/>
          </ac:spMkLst>
        </pc:spChg>
        <pc:picChg chg="add del mod">
          <ac:chgData name="Andrew Bromwich (s)" userId="52bb4486-961a-4080-b941-ab0ac5a9daee" providerId="ADAL" clId="{C3E95651-6F77-470C-B077-220F9CE1C620}" dt="2023-06-08T20:06:03.834" v="6" actId="478"/>
          <ac:picMkLst>
            <pc:docMk/>
            <pc:sldMk cId="3438955156" sldId="257"/>
            <ac:picMk id="15" creationId="{506BD815-052C-6C34-7283-B95C0D379259}"/>
          </ac:picMkLst>
        </pc:picChg>
        <pc:picChg chg="add del mod">
          <ac:chgData name="Andrew Bromwich (s)" userId="52bb4486-961a-4080-b941-ab0ac5a9daee" providerId="ADAL" clId="{C3E95651-6F77-470C-B077-220F9CE1C620}" dt="2023-06-08T20:09:02.688" v="18" actId="478"/>
          <ac:picMkLst>
            <pc:docMk/>
            <pc:sldMk cId="3438955156" sldId="257"/>
            <ac:picMk id="17" creationId="{1E181BC9-5922-6E1B-5972-1CBDAF9152DE}"/>
          </ac:picMkLst>
        </pc:picChg>
      </pc:sldChg>
    </pc:docChg>
  </pc:docChgLst>
  <pc:docChgLst>
    <pc:chgData name="Addhe Vehapi (s)" userId="S::addhe.vehapi@students.fhnw.ch::83a30326-e618-4916-849b-7e76ac38b25a" providerId="AD" clId="Web-{7B227F9E-CEBE-0453-6829-440D8D0E3A1B}"/>
    <pc:docChg chg="modSld">
      <pc:chgData name="Addhe Vehapi (s)" userId="S::addhe.vehapi@students.fhnw.ch::83a30326-e618-4916-849b-7e76ac38b25a" providerId="AD" clId="Web-{7B227F9E-CEBE-0453-6829-440D8D0E3A1B}" dt="2023-06-08T18:53:06.845" v="0"/>
      <pc:docMkLst>
        <pc:docMk/>
      </pc:docMkLst>
      <pc:sldChg chg="delSp">
        <pc:chgData name="Addhe Vehapi (s)" userId="S::addhe.vehapi@students.fhnw.ch::83a30326-e618-4916-849b-7e76ac38b25a" providerId="AD" clId="Web-{7B227F9E-CEBE-0453-6829-440D8D0E3A1B}" dt="2023-06-08T18:53:06.845" v="0"/>
        <pc:sldMkLst>
          <pc:docMk/>
          <pc:sldMk cId="3438955156" sldId="257"/>
        </pc:sldMkLst>
        <pc:graphicFrameChg chg="del">
          <ac:chgData name="Addhe Vehapi (s)" userId="S::addhe.vehapi@students.fhnw.ch::83a30326-e618-4916-849b-7e76ac38b25a" providerId="AD" clId="Web-{7B227F9E-CEBE-0453-6829-440D8D0E3A1B}" dt="2023-06-08T18:53:06.845" v="0"/>
          <ac:graphicFrameMkLst>
            <pc:docMk/>
            <pc:sldMk cId="3438955156" sldId="257"/>
            <ac:graphicFrameMk id="25" creationId="{D0A05C9F-6A94-4ED1-AF02-3DB51BA6B401}"/>
          </ac:graphicFrameMkLst>
        </pc:graphicFrameChg>
      </pc:sldChg>
    </pc:docChg>
  </pc:docChgLst>
  <pc:docChgLst>
    <pc:chgData name="Karolina PAULAUSKAITE (s)" userId="S::karolina.paulauskaite@students.fhnw.ch::418c1b8b-b1ee-4293-a50e-aa7ec473043f" providerId="AD" clId="Web-{645AAEC4-F7CB-4233-9E92-E6E628BEE162}"/>
    <pc:docChg chg="modSld">
      <pc:chgData name="Karolina PAULAUSKAITE (s)" userId="S::karolina.paulauskaite@students.fhnw.ch::418c1b8b-b1ee-4293-a50e-aa7ec473043f" providerId="AD" clId="Web-{645AAEC4-F7CB-4233-9E92-E6E628BEE162}" dt="2023-06-08T17:33:33.790" v="5"/>
      <pc:docMkLst>
        <pc:docMk/>
      </pc:docMkLst>
      <pc:sldChg chg="addSp delSp modSp">
        <pc:chgData name="Karolina PAULAUSKAITE (s)" userId="S::karolina.paulauskaite@students.fhnw.ch::418c1b8b-b1ee-4293-a50e-aa7ec473043f" providerId="AD" clId="Web-{645AAEC4-F7CB-4233-9E92-E6E628BEE162}" dt="2023-06-08T17:33:33.790" v="5"/>
        <pc:sldMkLst>
          <pc:docMk/>
          <pc:sldMk cId="3438955156" sldId="257"/>
        </pc:sldMkLst>
        <pc:picChg chg="add del mod">
          <ac:chgData name="Karolina PAULAUSKAITE (s)" userId="S::karolina.paulauskaite@students.fhnw.ch::418c1b8b-b1ee-4293-a50e-aa7ec473043f" providerId="AD" clId="Web-{645AAEC4-F7CB-4233-9E92-E6E628BEE162}" dt="2023-06-08T17:33:08.180" v="3"/>
          <ac:picMkLst>
            <pc:docMk/>
            <pc:sldMk cId="3438955156" sldId="257"/>
            <ac:picMk id="7" creationId="{22B32E61-BC94-7F3C-1649-AD65771D785B}"/>
          </ac:picMkLst>
        </pc:picChg>
        <pc:picChg chg="add del mod">
          <ac:chgData name="Karolina PAULAUSKAITE (s)" userId="S::karolina.paulauskaite@students.fhnw.ch::418c1b8b-b1ee-4293-a50e-aa7ec473043f" providerId="AD" clId="Web-{645AAEC4-F7CB-4233-9E92-E6E628BEE162}" dt="2023-06-08T17:33:33.790" v="5"/>
          <ac:picMkLst>
            <pc:docMk/>
            <pc:sldMk cId="3438955156" sldId="257"/>
            <ac:picMk id="9" creationId="{4464EF38-736A-6AA2-B5F9-FACE6A93A6E8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C8A5F-060F-5345-BEC9-DEDE797EA0FD}" type="datetimeFigureOut">
              <a:rPr lang="en-CH" smtClean="0"/>
              <a:t>06/09/2023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E61C8-8024-404B-A040-3B43FBB9597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0056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Karolina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59203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Addhe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83680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11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74165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Karolina</a:t>
            </a:r>
            <a:br>
              <a:rPr lang="en-CH"/>
            </a:br>
            <a:endParaRPr lang="en-CH"/>
          </a:p>
          <a:p>
            <a:pPr marL="171450" indent="-171450">
              <a:buFontTx/>
              <a:buChar char="-"/>
            </a:pPr>
            <a:r>
              <a:rPr lang="en-CH"/>
              <a:t>Intro to the company </a:t>
            </a:r>
          </a:p>
          <a:p>
            <a:pPr marL="171450" indent="-171450">
              <a:buFontTx/>
              <a:buChar char="-"/>
            </a:pPr>
            <a:r>
              <a:rPr lang="en-CH"/>
              <a:t>Intro team </a:t>
            </a:r>
          </a:p>
          <a:p>
            <a:pPr marL="171450" indent="-171450">
              <a:buFontTx/>
              <a:buChar char="-"/>
            </a:pPr>
            <a:r>
              <a:rPr lang="en-CH"/>
              <a:t>Intro case – supplier selection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196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3948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Andrew</a:t>
            </a:r>
          </a:p>
          <a:p>
            <a:endParaRPr lang="en-CH"/>
          </a:p>
          <a:p>
            <a:pPr marL="171450" indent="-171450">
              <a:buFontTx/>
              <a:buChar char="-"/>
            </a:pPr>
            <a:r>
              <a:rPr lang="en-CH"/>
              <a:t>What did we use to automize/digitlize the service tasks – MAKE (LCAP)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38309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https://</a:t>
            </a:r>
            <a:r>
              <a:rPr lang="en-GB" err="1"/>
              <a:t>youtu.be</a:t>
            </a:r>
            <a:r>
              <a:rPr lang="en-GB"/>
              <a:t>/xOC39kIblyI</a:t>
            </a:r>
            <a:br>
              <a:rPr lang="en-GB"/>
            </a:br>
            <a:br>
              <a:rPr lang="en-GB"/>
            </a:br>
            <a:r>
              <a:rPr lang="en-GB"/>
              <a:t>Andrew</a:t>
            </a:r>
            <a:endParaRPr lang="en-CH"/>
          </a:p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098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Andrew</a:t>
            </a:r>
          </a:p>
          <a:p>
            <a:endParaRPr lang="en-CH"/>
          </a:p>
          <a:p>
            <a:pPr marL="171450" indent="-171450">
              <a:buFontTx/>
              <a:buChar char="-"/>
            </a:pPr>
            <a:r>
              <a:rPr lang="en-CH"/>
              <a:t>What did we use to automize/digitlize the service tasks – MAKE (LCAP)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7398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Andrew</a:t>
            </a:r>
          </a:p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78810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Alise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42679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Alise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E61C8-8024-404B-A040-3B43FBB95977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40883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193C2-62CB-0C43-A4DF-13D42F2CA5AF}" type="datetime1">
              <a:rPr lang="de-CH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80824" y="6356350"/>
            <a:ext cx="3830351" cy="386625"/>
          </a:xfrm>
        </p:spPr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03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C90A6-6749-5749-9F06-430A368D020D}" type="datetime1">
              <a:rPr lang="de-CH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0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67B4B-048E-BE44-9915-8153C3356BAD}" type="datetime1">
              <a:rPr lang="de-CH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9990" y="6356350"/>
            <a:ext cx="2296603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4" descr="Logos FHNW | FHNW">
            <a:extLst>
              <a:ext uri="{FF2B5EF4-FFF2-40B4-BE49-F238E27FC236}">
                <a16:creationId xmlns:a16="http://schemas.microsoft.com/office/drawing/2014/main" id="{51050346-0D84-D48D-BD46-D2CFFB3C7B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47" y="186910"/>
            <a:ext cx="2743200" cy="38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4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ECC3-423B-C449-916B-0641682678D7}" type="datetime1">
              <a:rPr lang="de-CH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18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B8872-B6E7-0C4C-B08C-86F9EFE4B90A}" type="datetime1">
              <a:rPr lang="de-CH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2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A3375-6DF6-5C41-AE5F-1B8CBE823084}" type="datetime1">
              <a:rPr lang="de-CH" smtClean="0"/>
              <a:t>09.06.2023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0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9FDAC-CBD8-A042-A356-AFA5E57250A4}" type="datetime1">
              <a:rPr lang="de-CH" smtClean="0"/>
              <a:t>09.06.2023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73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78E3-FBF6-5A47-ADA1-59D752D900CA}" type="datetime1">
              <a:rPr lang="de-CH" smtClean="0"/>
              <a:t>09.06.2023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38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AD4BF-7D4C-F640-9963-32EC3C693546}" type="datetime1">
              <a:rPr lang="de-CH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96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B94FF-659F-6E43-83CC-357799E90017}" type="datetime1">
              <a:rPr lang="de-CH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9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47" y="792152"/>
            <a:ext cx="11401582" cy="12069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1147" y="2212245"/>
            <a:ext cx="11401582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F6807DD-5111-5545-B2A2-C8E04E479F9A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36762" y="6383390"/>
            <a:ext cx="3830351" cy="386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logo of a strawberry&#10;&#10;Description automatically generated with low confidence">
            <a:extLst>
              <a:ext uri="{FF2B5EF4-FFF2-40B4-BE49-F238E27FC236}">
                <a16:creationId xmlns:a16="http://schemas.microsoft.com/office/drawing/2014/main" id="{C41AE193-DF89-F42F-9FBD-B84FD614A0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7963" b="61204" l="35400" r="68500">
                        <a14:foregroundMark x1="49200" y1="35463" x2="49200" y2="35463"/>
                        <a14:foregroundMark x1="45200" y1="33519" x2="45200" y2="33519"/>
                        <a14:foregroundMark x1="56400" y1="32593" x2="56400" y2="32593"/>
                        <a14:foregroundMark x1="54500" y1="41111" x2="54500" y2="41111"/>
                        <a14:foregroundMark x1="54200" y1="41111" x2="54200" y2="41111"/>
                        <a14:foregroundMark x1="54200" y1="41111" x2="54200" y2="41111"/>
                        <a14:foregroundMark x1="53800" y1="33333" x2="53800" y2="33333"/>
                        <a14:foregroundMark x1="53900" y1="33333" x2="53900" y2="33333"/>
                        <a14:foregroundMark x1="46700" y1="59259" x2="46700" y2="59259"/>
                        <a14:foregroundMark x1="49300" y1="61204" x2="49300" y2="61204"/>
                      </a14:backgroundRemoval>
                    </a14:imgEffect>
                  </a14:imgLayer>
                </a14:imgProps>
              </a:ext>
            </a:extLst>
          </a:blip>
          <a:srcRect l="31328" t="24274" r="27279" b="37925"/>
          <a:stretch/>
        </p:blipFill>
        <p:spPr>
          <a:xfrm>
            <a:off x="11388437" y="103398"/>
            <a:ext cx="636740" cy="62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5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microsoft.com/office/2007/relationships/hdphoto" Target="../media/hdphoto3.wdp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slide" Target="slide9.xml"/><Relationship Id="rId18" Type="http://schemas.openxmlformats.org/officeDocument/2006/relationships/image" Target="../media/image24.png"/><Relationship Id="rId3" Type="http://schemas.openxmlformats.org/officeDocument/2006/relationships/image" Target="../media/image14.png"/><Relationship Id="rId21" Type="http://schemas.openxmlformats.org/officeDocument/2006/relationships/image" Target="../media/image27.svg"/><Relationship Id="rId7" Type="http://schemas.openxmlformats.org/officeDocument/2006/relationships/image" Target="../media/image9.jpeg"/><Relationship Id="rId12" Type="http://schemas.openxmlformats.org/officeDocument/2006/relationships/image" Target="../media/image20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slide" Target="slide8.xml"/><Relationship Id="rId5" Type="http://schemas.openxmlformats.org/officeDocument/2006/relationships/image" Target="../media/image16.png"/><Relationship Id="rId15" Type="http://schemas.openxmlformats.org/officeDocument/2006/relationships/slide" Target="slide10.xml"/><Relationship Id="rId23" Type="http://schemas.openxmlformats.org/officeDocument/2006/relationships/image" Target="../media/image29.svg"/><Relationship Id="rId10" Type="http://schemas.openxmlformats.org/officeDocument/2006/relationships/image" Target="../media/image19.png"/><Relationship Id="rId19" Type="http://schemas.openxmlformats.org/officeDocument/2006/relationships/image" Target="../media/image25.svg"/><Relationship Id="rId4" Type="http://schemas.openxmlformats.org/officeDocument/2006/relationships/image" Target="../media/image15.svg"/><Relationship Id="rId9" Type="http://schemas.openxmlformats.org/officeDocument/2006/relationships/slide" Target="slide7.xml"/><Relationship Id="rId14" Type="http://schemas.openxmlformats.org/officeDocument/2006/relationships/image" Target="../media/image21.png"/><Relationship Id="rId22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slide" Target="slide9.xml"/><Relationship Id="rId18" Type="http://schemas.openxmlformats.org/officeDocument/2006/relationships/image" Target="../media/image24.png"/><Relationship Id="rId3" Type="http://schemas.openxmlformats.org/officeDocument/2006/relationships/image" Target="../media/image14.png"/><Relationship Id="rId21" Type="http://schemas.openxmlformats.org/officeDocument/2006/relationships/image" Target="../media/image27.svg"/><Relationship Id="rId7" Type="http://schemas.openxmlformats.org/officeDocument/2006/relationships/image" Target="../media/image9.jpeg"/><Relationship Id="rId12" Type="http://schemas.openxmlformats.org/officeDocument/2006/relationships/image" Target="../media/image20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slide" Target="slide8.xml"/><Relationship Id="rId5" Type="http://schemas.openxmlformats.org/officeDocument/2006/relationships/image" Target="../media/image16.png"/><Relationship Id="rId15" Type="http://schemas.openxmlformats.org/officeDocument/2006/relationships/slide" Target="slide10.xml"/><Relationship Id="rId23" Type="http://schemas.openxmlformats.org/officeDocument/2006/relationships/image" Target="../media/image29.svg"/><Relationship Id="rId10" Type="http://schemas.openxmlformats.org/officeDocument/2006/relationships/image" Target="../media/image19.png"/><Relationship Id="rId19" Type="http://schemas.openxmlformats.org/officeDocument/2006/relationships/image" Target="../media/image25.svg"/><Relationship Id="rId4" Type="http://schemas.openxmlformats.org/officeDocument/2006/relationships/image" Target="../media/image15.svg"/><Relationship Id="rId9" Type="http://schemas.openxmlformats.org/officeDocument/2006/relationships/slide" Target="slide7.xml"/><Relationship Id="rId14" Type="http://schemas.openxmlformats.org/officeDocument/2006/relationships/image" Target="../media/image21.png"/><Relationship Id="rId22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ubtitle 2">
            <a:extLst>
              <a:ext uri="{FF2B5EF4-FFF2-40B4-BE49-F238E27FC236}">
                <a16:creationId xmlns:a16="http://schemas.microsoft.com/office/drawing/2014/main" id="{8B3CF79A-DB00-7958-75D8-D35A080B82F3}"/>
              </a:ext>
            </a:extLst>
          </p:cNvPr>
          <p:cNvSpPr txBox="1">
            <a:spLocks/>
          </p:cNvSpPr>
          <p:nvPr/>
        </p:nvSpPr>
        <p:spPr>
          <a:xfrm>
            <a:off x="3696837" y="6307109"/>
            <a:ext cx="4700915" cy="456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H" sz="1100"/>
              <a:t>Digitalization of Business Processes SS 2023 | FHNW </a:t>
            </a:r>
          </a:p>
        </p:txBody>
      </p:sp>
      <p:pic>
        <p:nvPicPr>
          <p:cNvPr id="12" name="Picture 11" descr="A logo of a strawberry&#10;&#10;Description automatically generated with low confidence">
            <a:extLst>
              <a:ext uri="{FF2B5EF4-FFF2-40B4-BE49-F238E27FC236}">
                <a16:creationId xmlns:a16="http://schemas.microsoft.com/office/drawing/2014/main" id="{F8B21644-9C18-6382-0A7B-E5855AE9A8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63" b="61204" l="35400" r="68500">
                        <a14:foregroundMark x1="49200" y1="35463" x2="49200" y2="35463"/>
                        <a14:foregroundMark x1="45200" y1="33519" x2="45200" y2="33519"/>
                        <a14:foregroundMark x1="56400" y1="32593" x2="56400" y2="32593"/>
                        <a14:foregroundMark x1="54500" y1="41111" x2="54500" y2="41111"/>
                        <a14:foregroundMark x1="54200" y1="41111" x2="54200" y2="41111"/>
                        <a14:foregroundMark x1="54200" y1="41111" x2="54200" y2="41111"/>
                        <a14:foregroundMark x1="53800" y1="33333" x2="53800" y2="33333"/>
                        <a14:foregroundMark x1="53900" y1="33333" x2="53900" y2="33333"/>
                        <a14:foregroundMark x1="46700" y1="59259" x2="46700" y2="59259"/>
                        <a14:foregroundMark x1="49300" y1="61204" x2="49300" y2="61204"/>
                      </a14:backgroundRemoval>
                    </a14:imgEffect>
                  </a14:imgLayer>
                </a14:imgProps>
              </a:ext>
            </a:extLst>
          </a:blip>
          <a:srcRect l="31328" t="24274" r="31430" b="37925"/>
          <a:stretch/>
        </p:blipFill>
        <p:spPr>
          <a:xfrm>
            <a:off x="4855711" y="1217026"/>
            <a:ext cx="2383165" cy="261241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33EFEFCC-2214-75DC-72DF-24E10CEAED00}"/>
              </a:ext>
            </a:extLst>
          </p:cNvPr>
          <p:cNvSpPr txBox="1">
            <a:spLocks/>
          </p:cNvSpPr>
          <p:nvPr/>
        </p:nvSpPr>
        <p:spPr>
          <a:xfrm>
            <a:off x="3913693" y="4219406"/>
            <a:ext cx="4364611" cy="1676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H" sz="1400"/>
              <a:t>© 2023 Strawberry Inc. </a:t>
            </a:r>
            <a:r>
              <a:rPr lang="en-GB" sz="1400"/>
              <a:t>All rights reserved </a:t>
            </a:r>
            <a:br>
              <a:rPr lang="en-GB" sz="1400"/>
            </a:br>
            <a:r>
              <a:rPr lang="en-GB" sz="1400"/>
              <a:t>(because we're berry serious about it).</a:t>
            </a:r>
            <a:br>
              <a:rPr lang="en-CH" sz="1400"/>
            </a:br>
            <a:br>
              <a:rPr lang="en-CH" sz="1400"/>
            </a:br>
            <a:r>
              <a:rPr lang="en-CH" sz="1400"/>
              <a:t>The information and technologies described within are subject to change.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927CD5-EDE1-2C9E-555A-4FE516557AA9}"/>
              </a:ext>
            </a:extLst>
          </p:cNvPr>
          <p:cNvSpPr/>
          <p:nvPr/>
        </p:nvSpPr>
        <p:spPr>
          <a:xfrm>
            <a:off x="113122" y="94268"/>
            <a:ext cx="11868346" cy="867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2F6EC0AA-A47A-D02E-E1F4-FC6C020692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4186680"/>
                  </p:ext>
                </p:extLst>
              </p:nvPr>
            </p:nvGraphicFramePr>
            <p:xfrm>
              <a:off x="10604500" y="6985000"/>
              <a:ext cx="1587500" cy="892969"/>
            </p:xfrm>
            <a:graphic>
              <a:graphicData uri="http://schemas.microsoft.com/office/powerpoint/2016/slidezoom">
                <pslz:sldZm>
                  <pslz:sldZmObj sldId="257" cId="3438955156">
                    <pslz:zmPr id="{6AAD4B63-4699-804B-BD84-D5A73296D3CF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87500" cy="89296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2F6EC0AA-A47A-D02E-E1F4-FC6C020692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04500" y="6985000"/>
                <a:ext cx="1587500" cy="89296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759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867F9-A86B-A5C6-BAAC-FDBDE50EC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47" y="792153"/>
            <a:ext cx="11401582" cy="740024"/>
          </a:xfrm>
        </p:spPr>
        <p:txBody>
          <a:bodyPr/>
          <a:lstStyle/>
          <a:p>
            <a:pPr algn="ctr"/>
            <a:r>
              <a:rPr lang="en-CH"/>
              <a:t>Automatic reply to the recipient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F961F-6E05-6D10-E3E1-66E8E0197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04784-47E3-7E8F-950D-6AA109C5C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BA56A-2C95-B5BF-84B3-67FA4BD3D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6" name="Picture 15" descr="A picture containing diagram, line, plan, technical drawing&#10;&#10;Description automatically generated">
            <a:extLst>
              <a:ext uri="{FF2B5EF4-FFF2-40B4-BE49-F238E27FC236}">
                <a16:creationId xmlns:a16="http://schemas.microsoft.com/office/drawing/2014/main" id="{D9D9EF45-F005-3C52-34C1-9DB3AAA00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58" t="11730" r="4180" b="41517"/>
          <a:stretch/>
        </p:blipFill>
        <p:spPr>
          <a:xfrm>
            <a:off x="351147" y="2172512"/>
            <a:ext cx="2620653" cy="20942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15A5FD-1F10-69CC-1F7F-8632E164764F}"/>
              </a:ext>
            </a:extLst>
          </p:cNvPr>
          <p:cNvSpPr/>
          <p:nvPr/>
        </p:nvSpPr>
        <p:spPr>
          <a:xfrm>
            <a:off x="175675" y="12254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2" name="Picture 11" descr="A diagram of a product process&#10;&#10;Description automatically generated with low confidence">
            <a:extLst>
              <a:ext uri="{FF2B5EF4-FFF2-40B4-BE49-F238E27FC236}">
                <a16:creationId xmlns:a16="http://schemas.microsoft.com/office/drawing/2014/main" id="{C2FCAC8E-5869-FB5B-0AFA-E2B137B186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063" t="5473" r="4281" b="30447"/>
          <a:stretch/>
        </p:blipFill>
        <p:spPr>
          <a:xfrm>
            <a:off x="1242486" y="1988884"/>
            <a:ext cx="3019122" cy="26366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5FCCAE9-7AC6-FD92-B11A-3E660982F571}"/>
              </a:ext>
            </a:extLst>
          </p:cNvPr>
          <p:cNvCxnSpPr>
            <a:cxnSpLocks/>
          </p:cNvCxnSpPr>
          <p:nvPr/>
        </p:nvCxnSpPr>
        <p:spPr>
          <a:xfrm flipV="1">
            <a:off x="351147" y="2313338"/>
            <a:ext cx="2620653" cy="19480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81BE76D-CD10-89A0-F068-A52547348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8928" y="1786360"/>
            <a:ext cx="7772400" cy="1328308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79619FE-789F-038D-7574-3EB644709DC3}"/>
              </a:ext>
            </a:extLst>
          </p:cNvPr>
          <p:cNvSpPr/>
          <p:nvPr/>
        </p:nvSpPr>
        <p:spPr>
          <a:xfrm>
            <a:off x="2772697" y="3834580"/>
            <a:ext cx="455740" cy="426777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4703D7F-F0D7-9DA6-CBCF-12E8485C30E4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3170903" y="2450514"/>
            <a:ext cx="1008025" cy="1384066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3C465340-DDF1-92BA-E5CF-A2AEAB1BDA92}"/>
              </a:ext>
            </a:extLst>
          </p:cNvPr>
          <p:cNvSpPr/>
          <p:nvPr/>
        </p:nvSpPr>
        <p:spPr>
          <a:xfrm>
            <a:off x="3628103" y="4188543"/>
            <a:ext cx="524847" cy="553064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7B8B9-8231-CAD2-A631-3B08E02CB57C}"/>
              </a:ext>
            </a:extLst>
          </p:cNvPr>
          <p:cNvCxnSpPr>
            <a:cxnSpLocks/>
            <a:stCxn id="28" idx="6"/>
          </p:cNvCxnSpPr>
          <p:nvPr/>
        </p:nvCxnSpPr>
        <p:spPr>
          <a:xfrm>
            <a:off x="4152950" y="4465075"/>
            <a:ext cx="365295" cy="140591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screenshot, font, diagram, circle&#10;&#10;Description automatically generated">
            <a:extLst>
              <a:ext uri="{FF2B5EF4-FFF2-40B4-BE49-F238E27FC236}">
                <a16:creationId xmlns:a16="http://schemas.microsoft.com/office/drawing/2014/main" id="{1E4B279B-8D7D-1DAE-8C5C-3DCD92249A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1731" y="3575985"/>
            <a:ext cx="6472152" cy="259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5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97760-8183-95C9-D6E9-3F05C66A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187D6-F366-BC79-7712-0C23A4896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2" name="Picture 11" descr="A picture containing pattern, square, symmetry, pixel&#10;&#10;Description automatically generated">
            <a:extLst>
              <a:ext uri="{FF2B5EF4-FFF2-40B4-BE49-F238E27FC236}">
                <a16:creationId xmlns:a16="http://schemas.microsoft.com/office/drawing/2014/main" id="{CF45B721-CC8A-595E-4461-F36C4DFA3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519" y="3335185"/>
            <a:ext cx="2153546" cy="2153546"/>
          </a:xfrm>
          <a:prstGeom prst="rect">
            <a:avLst/>
          </a:prstGeom>
        </p:spPr>
      </p:pic>
      <p:sp>
        <p:nvSpPr>
          <p:cNvPr id="13" name="Title 7">
            <a:extLst>
              <a:ext uri="{FF2B5EF4-FFF2-40B4-BE49-F238E27FC236}">
                <a16:creationId xmlns:a16="http://schemas.microsoft.com/office/drawing/2014/main" id="{5B88ADC5-0D4F-28E6-55DE-35DC0CD93D05}"/>
              </a:ext>
            </a:extLst>
          </p:cNvPr>
          <p:cNvSpPr txBox="1">
            <a:spLocks/>
          </p:cNvSpPr>
          <p:nvPr/>
        </p:nvSpPr>
        <p:spPr>
          <a:xfrm>
            <a:off x="2780403" y="5571254"/>
            <a:ext cx="5451766" cy="6958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CH"/>
              <a:t>…check our GitHub site.</a:t>
            </a:r>
          </a:p>
        </p:txBody>
      </p:sp>
      <p:pic>
        <p:nvPicPr>
          <p:cNvPr id="14" name="Picture 2" descr="Unfinished Horse Drawing / Flaming Horse Rating | Know Your Meme">
            <a:extLst>
              <a:ext uri="{FF2B5EF4-FFF2-40B4-BE49-F238E27FC236}">
                <a16:creationId xmlns:a16="http://schemas.microsoft.com/office/drawing/2014/main" id="{2177717E-F6A2-A2D5-4458-64999ABC5A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6" r="53485"/>
          <a:stretch/>
        </p:blipFill>
        <p:spPr bwMode="auto">
          <a:xfrm>
            <a:off x="3738040" y="3417153"/>
            <a:ext cx="1021479" cy="198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Unfinished Horse Drawing / Flaming Horse Rating | Know Your Meme">
            <a:extLst>
              <a:ext uri="{FF2B5EF4-FFF2-40B4-BE49-F238E27FC236}">
                <a16:creationId xmlns:a16="http://schemas.microsoft.com/office/drawing/2014/main" id="{0E6F57D2-CAA6-827D-C010-5B1A991FA5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02" r="12763"/>
          <a:stretch/>
        </p:blipFill>
        <p:spPr bwMode="auto">
          <a:xfrm>
            <a:off x="6913065" y="3413839"/>
            <a:ext cx="1476790" cy="2074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581F28F9-FEED-0067-A3E3-EBAF5764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272" y="613150"/>
            <a:ext cx="10478039" cy="756119"/>
          </a:xfrm>
        </p:spPr>
        <p:txBody>
          <a:bodyPr/>
          <a:lstStyle/>
          <a:p>
            <a:pPr algn="ctr"/>
            <a:r>
              <a:rPr lang="en-CH"/>
              <a:t>Thank you.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FACC40-0888-3979-3AA9-180E9004AA1B}"/>
              </a:ext>
            </a:extLst>
          </p:cNvPr>
          <p:cNvSpPr/>
          <p:nvPr/>
        </p:nvSpPr>
        <p:spPr>
          <a:xfrm>
            <a:off x="8180534" y="126343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9" name="Picture 18" descr="A logo of a strawberry&#10;&#10;Description automatically generated with low confidence">
            <a:extLst>
              <a:ext uri="{FF2B5EF4-FFF2-40B4-BE49-F238E27FC236}">
                <a16:creationId xmlns:a16="http://schemas.microsoft.com/office/drawing/2014/main" id="{C217C6F9-EA68-080F-A69F-DD414D0AE0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963" b="61204" l="35400" r="68500">
                        <a14:foregroundMark x1="49200" y1="35463" x2="49200" y2="35463"/>
                        <a14:foregroundMark x1="45200" y1="33519" x2="45200" y2="33519"/>
                        <a14:foregroundMark x1="56400" y1="32593" x2="56400" y2="32593"/>
                        <a14:foregroundMark x1="54500" y1="41111" x2="54500" y2="41111"/>
                        <a14:foregroundMark x1="54200" y1="41111" x2="54200" y2="41111"/>
                        <a14:foregroundMark x1="54200" y1="41111" x2="54200" y2="41111"/>
                        <a14:foregroundMark x1="53800" y1="33333" x2="53800" y2="33333"/>
                        <a14:foregroundMark x1="53900" y1="33333" x2="53900" y2="33333"/>
                        <a14:foregroundMark x1="46700" y1="59259" x2="46700" y2="59259"/>
                        <a14:foregroundMark x1="49300" y1="61204" x2="49300" y2="61204"/>
                      </a14:backgroundRemoval>
                    </a14:imgEffect>
                  </a14:imgLayer>
                </a14:imgProps>
              </a:ext>
            </a:extLst>
          </a:blip>
          <a:srcRect l="31328" t="24274" r="27279" b="37925"/>
          <a:stretch/>
        </p:blipFill>
        <p:spPr>
          <a:xfrm>
            <a:off x="5214674" y="1392119"/>
            <a:ext cx="1406043" cy="138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22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C3A3-86A8-E395-4424-CBF167D91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493" y="838986"/>
            <a:ext cx="11649835" cy="780731"/>
          </a:xfrm>
        </p:spPr>
        <p:txBody>
          <a:bodyPr anchor="t"/>
          <a:lstStyle/>
          <a:p>
            <a:pPr algn="ctr"/>
            <a:r>
              <a:rPr lang="en-CH"/>
              <a:t>Team.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2DEC6-F287-ED08-41EE-C9356799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B22B-A68A-8540-8764-D42445241DA3}" type="datetime1">
              <a:rPr lang="de-CH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5D218-E276-710A-20F4-FA6C0176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FA993-78F4-2CEE-0E7D-E02E81B36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2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EF6D9C-D40D-8488-F843-9975DEF77E87}"/>
              </a:ext>
            </a:extLst>
          </p:cNvPr>
          <p:cNvSpPr/>
          <p:nvPr/>
        </p:nvSpPr>
        <p:spPr>
          <a:xfrm>
            <a:off x="6596109" y="2458723"/>
            <a:ext cx="1173295" cy="1234800"/>
          </a:xfrm>
          <a:prstGeom prst="ellipse">
            <a:avLst/>
          </a:prstGeom>
          <a:blipFill>
            <a:blip r:embed="rId3"/>
            <a:srcRect/>
            <a:stretch>
              <a:fillRect l="-22938" t="-11609" r="-29434" b="-1542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992C285-E4C0-0214-E955-81C418D07D20}"/>
              </a:ext>
            </a:extLst>
          </p:cNvPr>
          <p:cNvSpPr/>
          <p:nvPr/>
        </p:nvSpPr>
        <p:spPr>
          <a:xfrm>
            <a:off x="9032042" y="2458723"/>
            <a:ext cx="1162800" cy="12348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07FDE2-91BA-45B2-7B13-777C57FA6EA3}"/>
              </a:ext>
            </a:extLst>
          </p:cNvPr>
          <p:cNvSpPr txBox="1"/>
          <p:nvPr/>
        </p:nvSpPr>
        <p:spPr>
          <a:xfrm>
            <a:off x="6414311" y="3909279"/>
            <a:ext cx="15081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Andrew</a:t>
            </a:r>
            <a:endParaRPr lang="en-US"/>
          </a:p>
          <a:p>
            <a:pPr algn="ctr"/>
            <a:endParaRPr lang="en-CH"/>
          </a:p>
          <a:p>
            <a:pPr algn="ctr"/>
            <a:r>
              <a:rPr lang="en-US" sz="1200" i="1"/>
              <a:t>"Camunda, the surprise fix for the workflow nightmares I didn't even know I had!"</a:t>
            </a:r>
            <a:endParaRPr lang="en-CH" sz="1200" i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036A0-0C73-0770-EB0B-5806172BF3D5}"/>
              </a:ext>
            </a:extLst>
          </p:cNvPr>
          <p:cNvSpPr txBox="1"/>
          <p:nvPr/>
        </p:nvSpPr>
        <p:spPr>
          <a:xfrm>
            <a:off x="4074230" y="3914544"/>
            <a:ext cx="16712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Alise</a:t>
            </a:r>
            <a:br>
              <a:rPr lang="en-CH"/>
            </a:br>
            <a:br>
              <a:rPr lang="en-CH"/>
            </a:br>
            <a:r>
              <a:rPr lang="en-CH" sz="1200" i="1"/>
              <a:t>“</a:t>
            </a:r>
            <a:r>
              <a:rPr lang="en-GB" sz="1200" i="1"/>
              <a:t>Camunda: The unofficial sponsor of productivity and caffeine addictions.”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D4567-4F09-00B5-CE73-E938B27C4DDD}"/>
              </a:ext>
            </a:extLst>
          </p:cNvPr>
          <p:cNvSpPr txBox="1"/>
          <p:nvPr/>
        </p:nvSpPr>
        <p:spPr>
          <a:xfrm>
            <a:off x="1884025" y="3925308"/>
            <a:ext cx="150816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H"/>
              <a:t>Addhe</a:t>
            </a:r>
            <a:endParaRPr lang="en-US"/>
          </a:p>
          <a:p>
            <a:pPr algn="ctr"/>
            <a:endParaRPr lang="en-CH"/>
          </a:p>
          <a:p>
            <a:pPr algn="ctr"/>
            <a:r>
              <a:rPr lang="en-CH" sz="1200" i="1"/>
              <a:t>"Camunda is my therapist for the Process-Related PTSD I never knew I had."</a:t>
            </a:r>
            <a:endParaRPr lang="en-US" sz="1200" i="1">
              <a:solidFill>
                <a:srgbClr val="000000"/>
              </a:solidFill>
              <a:ea typeface="+mn-lt"/>
              <a:cs typeface="+mn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652C18-DD57-1FA4-CE30-B87324F3E7BC}"/>
              </a:ext>
            </a:extLst>
          </p:cNvPr>
          <p:cNvSpPr txBox="1"/>
          <p:nvPr/>
        </p:nvSpPr>
        <p:spPr>
          <a:xfrm>
            <a:off x="8859358" y="3883935"/>
            <a:ext cx="15081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Karolina</a:t>
            </a:r>
            <a:endParaRPr lang="en-GB"/>
          </a:p>
          <a:p>
            <a:pPr algn="ctr"/>
            <a:endParaRPr lang="en-CH"/>
          </a:p>
          <a:p>
            <a:pPr algn="ctr"/>
            <a:r>
              <a:rPr lang="en-GB" sz="1200" i="1"/>
              <a:t>"Camunda: Where workflows go to get a reality check and students go to question their life choices."</a:t>
            </a:r>
          </a:p>
          <a:p>
            <a:pPr algn="ctr"/>
            <a:endParaRPr lang="en-C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8BE5E8-98B3-4A58-6997-87E0310444D5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3" name="Picture 2" descr="A person with long hair wearing a black turtleneck&#10;&#10;Description automatically generated with low confidence">
            <a:extLst>
              <a:ext uri="{FF2B5EF4-FFF2-40B4-BE49-F238E27FC236}">
                <a16:creationId xmlns:a16="http://schemas.microsoft.com/office/drawing/2014/main" id="{C9B4B7DC-6835-ECF9-F5D5-61BF777A70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b="30032"/>
          <a:stretch/>
        </p:blipFill>
        <p:spPr>
          <a:xfrm>
            <a:off x="4328450" y="2485632"/>
            <a:ext cx="1162800" cy="1230116"/>
          </a:xfrm>
          <a:prstGeom prst="ellipse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8A416EB-CD25-539E-1B7B-AB59A0FCB1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2732" y="2508139"/>
            <a:ext cx="1130364" cy="1234800"/>
          </a:xfrm>
          <a:prstGeom prst="ellipse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3C915856-5796-D428-E31C-2618ADD2AE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74715976"/>
                  </p:ext>
                </p:extLst>
              </p:nvPr>
            </p:nvGraphicFramePr>
            <p:xfrm>
              <a:off x="10409412" y="7133715"/>
              <a:ext cx="1782588" cy="1002706"/>
            </p:xfrm>
            <a:graphic>
              <a:graphicData uri="http://schemas.microsoft.com/office/powerpoint/2016/slidezoom">
                <pslz:sldZm>
                  <pslz:sldZmObj sldId="258" cId="120001300">
                    <pslz:zmPr id="{1EAFFCCB-3A37-6044-931E-BA3DB58CFE98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82588" cy="100270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3C915856-5796-D428-E31C-2618ADD2AE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409412" y="7133715"/>
                <a:ext cx="1782588" cy="100270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895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C3A3-86A8-E395-4424-CBF167D91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24" y="798812"/>
            <a:ext cx="10695771" cy="626577"/>
          </a:xfrm>
        </p:spPr>
        <p:txBody>
          <a:bodyPr anchor="t"/>
          <a:lstStyle/>
          <a:p>
            <a:r>
              <a:rPr lang="en-CH"/>
              <a:t>How it started…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DE4CF-02D5-DF40-3F83-9465B3D4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8C1A-595E-674A-970B-ACBFA99C4F92}" type="datetime1">
              <a:rPr lang="de-CH" smtClean="0"/>
              <a:t>09.06.2023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8A508-82C2-D050-A339-EFC76A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35A2B-D875-BA7E-7BBB-3FB170417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2" descr="Unfinished Horse Drawing / Flaming Horse Rating | Know Your Meme">
            <a:extLst>
              <a:ext uri="{FF2B5EF4-FFF2-40B4-BE49-F238E27FC236}">
                <a16:creationId xmlns:a16="http://schemas.microsoft.com/office/drawing/2014/main" id="{181D77F3-3C87-FDB9-193F-4F39D6B44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6" r="53485"/>
          <a:stretch/>
        </p:blipFill>
        <p:spPr bwMode="auto">
          <a:xfrm>
            <a:off x="559401" y="1787549"/>
            <a:ext cx="1685465" cy="328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4DB632F-C184-FB96-3BDB-0DFAD2FE7A48}"/>
              </a:ext>
            </a:extLst>
          </p:cNvPr>
          <p:cNvSpPr txBox="1"/>
          <p:nvPr/>
        </p:nvSpPr>
        <p:spPr>
          <a:xfrm>
            <a:off x="2903383" y="5489878"/>
            <a:ext cx="2289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rgbClr val="C00000"/>
                </a:solidFill>
              </a:rPr>
              <a:t>many user tasks.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A210DE-E465-7260-2BE4-76548CF2E347}"/>
              </a:ext>
            </a:extLst>
          </p:cNvPr>
          <p:cNvSpPr txBox="1"/>
          <p:nvPr/>
        </p:nvSpPr>
        <p:spPr>
          <a:xfrm>
            <a:off x="9250416" y="5489878"/>
            <a:ext cx="228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rgbClr val="C00000"/>
                </a:solidFill>
              </a:rPr>
              <a:t>prone to mistakes.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30DC4B-9D26-D4F9-4CD1-B934CE826205}"/>
              </a:ext>
            </a:extLst>
          </p:cNvPr>
          <p:cNvSpPr txBox="1"/>
          <p:nvPr/>
        </p:nvSpPr>
        <p:spPr>
          <a:xfrm>
            <a:off x="6012141" y="5488406"/>
            <a:ext cx="228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rgbClr val="C00000"/>
                </a:solidFill>
              </a:rPr>
              <a:t>time-consuming.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E38C92C-B8D6-36A1-C569-3502EAEF8879}"/>
              </a:ext>
            </a:extLst>
          </p:cNvPr>
          <p:cNvGrpSpPr/>
          <p:nvPr/>
        </p:nvGrpSpPr>
        <p:grpSpPr>
          <a:xfrm>
            <a:off x="2561201" y="1564248"/>
            <a:ext cx="8949426" cy="3925630"/>
            <a:chOff x="2561201" y="1564248"/>
            <a:chExt cx="8949426" cy="3925630"/>
          </a:xfrm>
        </p:grpSpPr>
        <p:pic>
          <p:nvPicPr>
            <p:cNvPr id="7" name="Picture 6" descr="A picture containing diagram, line, plan, technical drawing&#10;&#10;Description automatically generated">
              <a:extLst>
                <a:ext uri="{FF2B5EF4-FFF2-40B4-BE49-F238E27FC236}">
                  <a16:creationId xmlns:a16="http://schemas.microsoft.com/office/drawing/2014/main" id="{860C38F0-F397-AE57-C4B2-278FB6653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61201" y="1564248"/>
              <a:ext cx="8949426" cy="3925630"/>
            </a:xfrm>
            <a:prstGeom prst="rect">
              <a:avLst/>
            </a:prstGeom>
          </p:spPr>
        </p:pic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E7539799-CB26-1BD3-57E6-5BF30AF3F09B}"/>
                </a:ext>
              </a:extLst>
            </p:cNvPr>
            <p:cNvSpPr/>
            <p:nvPr/>
          </p:nvSpPr>
          <p:spPr>
            <a:xfrm>
              <a:off x="6012141" y="3596780"/>
              <a:ext cx="1362635" cy="465722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A7F09149-4863-9636-5676-4DAB46B764D9}"/>
                </a:ext>
              </a:extLst>
            </p:cNvPr>
            <p:cNvSpPr/>
            <p:nvPr/>
          </p:nvSpPr>
          <p:spPr>
            <a:xfrm>
              <a:off x="4456443" y="2903075"/>
              <a:ext cx="546847" cy="1954306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7EC67D0-65CC-2CAC-364B-A7B5EE2BC04F}"/>
                </a:ext>
              </a:extLst>
            </p:cNvPr>
            <p:cNvSpPr/>
            <p:nvPr/>
          </p:nvSpPr>
          <p:spPr>
            <a:xfrm>
              <a:off x="8212875" y="3952825"/>
              <a:ext cx="1257695" cy="432000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A5F975E-54D8-FC4E-2110-D7CF3FF7D483}"/>
                </a:ext>
              </a:extLst>
            </p:cNvPr>
            <p:cNvSpPr/>
            <p:nvPr/>
          </p:nvSpPr>
          <p:spPr>
            <a:xfrm>
              <a:off x="8872658" y="3294202"/>
              <a:ext cx="1573842" cy="465722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34" name="Graphic 33" descr="Badge Cross with solid fill">
              <a:extLst>
                <a:ext uri="{FF2B5EF4-FFF2-40B4-BE49-F238E27FC236}">
                  <a16:creationId xmlns:a16="http://schemas.microsoft.com/office/drawing/2014/main" id="{8FDCF409-6213-7464-9631-673F33236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51207" y="2720122"/>
              <a:ext cx="476407" cy="476407"/>
            </a:xfrm>
            <a:prstGeom prst="rect">
              <a:avLst/>
            </a:prstGeom>
          </p:spPr>
        </p:pic>
        <p:pic>
          <p:nvPicPr>
            <p:cNvPr id="37" name="Graphic 36" descr="Badge Cross with solid fill">
              <a:extLst>
                <a:ext uri="{FF2B5EF4-FFF2-40B4-BE49-F238E27FC236}">
                  <a16:creationId xmlns:a16="http://schemas.microsoft.com/office/drawing/2014/main" id="{BD00DE5F-B690-429E-5950-A5CBAC9A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526883" y="2287809"/>
              <a:ext cx="476407" cy="476407"/>
            </a:xfrm>
            <a:prstGeom prst="rect">
              <a:avLst/>
            </a:prstGeom>
          </p:spPr>
        </p:pic>
        <p:pic>
          <p:nvPicPr>
            <p:cNvPr id="38" name="Graphic 37" descr="Badge Cross with solid fill">
              <a:extLst>
                <a:ext uri="{FF2B5EF4-FFF2-40B4-BE49-F238E27FC236}">
                  <a16:creationId xmlns:a16="http://schemas.microsoft.com/office/drawing/2014/main" id="{2CEEF439-4FFD-EEE7-86A4-8427CF49F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55254" y="2998931"/>
              <a:ext cx="476407" cy="476407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0DE5B776-1DCA-00BC-2050-A283F6283F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0599686"/>
                  </p:ext>
                </p:extLst>
              </p:nvPr>
            </p:nvGraphicFramePr>
            <p:xfrm>
              <a:off x="10966276" y="6927052"/>
              <a:ext cx="1225724" cy="689470"/>
            </p:xfrm>
            <a:graphic>
              <a:graphicData uri="http://schemas.microsoft.com/office/powerpoint/2016/slidezoom">
                <pslz:sldZm>
                  <pslz:sldZmObj sldId="259" cId="1928099993">
                    <pslz:zmPr id="{86842AB1-EBA1-3043-AB75-A680559453DE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25724" cy="68947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0" name="Slide Zoom 9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0DE5B776-1DCA-00BC-2050-A283F6283F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966276" y="6927052"/>
                <a:ext cx="1225724" cy="68947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00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raphic 55">
            <a:extLst>
              <a:ext uri="{FF2B5EF4-FFF2-40B4-BE49-F238E27FC236}">
                <a16:creationId xmlns:a16="http://schemas.microsoft.com/office/drawing/2014/main" id="{D864805E-1B3C-5CDD-6C70-394939C08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1193" y="4276540"/>
            <a:ext cx="1348080" cy="1348080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0EAB068A-261B-01D5-BD4D-B82D19E425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73230" y="3352091"/>
            <a:ext cx="2513745" cy="2316835"/>
          </a:xfrm>
          <a:prstGeom prst="rect">
            <a:avLst/>
          </a:prstGeom>
        </p:spPr>
      </p:pic>
      <p:pic>
        <p:nvPicPr>
          <p:cNvPr id="55" name="Graphic 54">
            <a:extLst>
              <a:ext uri="{FF2B5EF4-FFF2-40B4-BE49-F238E27FC236}">
                <a16:creationId xmlns:a16="http://schemas.microsoft.com/office/drawing/2014/main" id="{79C15818-4A2F-A259-0356-BC4FB2CBF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7034" y="1491466"/>
            <a:ext cx="1348080" cy="1348080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831CA960-1F17-A8A4-801C-FF82C6375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6475" y="1532586"/>
            <a:ext cx="1348080" cy="1348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F94EC-1CEA-27EF-9F58-1E7FCF056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255" y="720434"/>
            <a:ext cx="9950103" cy="632657"/>
          </a:xfrm>
        </p:spPr>
        <p:txBody>
          <a:bodyPr/>
          <a:lstStyle/>
          <a:p>
            <a:pPr algn="r"/>
            <a:r>
              <a:rPr lang="en-CH"/>
              <a:t>…how it is going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7405A-36D0-6FDE-6F2C-48A43BF1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8E829-EAF1-6CAE-1064-1456DA1EA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788F4-7641-DFB6-F8D3-EBB91A21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2" descr="Unfinished Horse Drawing / Flaming Horse Rating | Know Your Meme">
            <a:extLst>
              <a:ext uri="{FF2B5EF4-FFF2-40B4-BE49-F238E27FC236}">
                <a16:creationId xmlns:a16="http://schemas.microsoft.com/office/drawing/2014/main" id="{DB1A8044-BE70-4DD4-F444-BF5B1B824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02" r="12763"/>
          <a:stretch/>
        </p:blipFill>
        <p:spPr bwMode="auto">
          <a:xfrm>
            <a:off x="8911934" y="1736466"/>
            <a:ext cx="2904424" cy="408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72D16C2-6AFC-BD97-439D-12FFB74D70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55553461"/>
                  </p:ext>
                </p:extLst>
              </p:nvPr>
            </p:nvGraphicFramePr>
            <p:xfrm>
              <a:off x="1816487" y="1938354"/>
              <a:ext cx="680828" cy="403960"/>
            </p:xfrm>
            <a:graphic>
              <a:graphicData uri="http://schemas.microsoft.com/office/powerpoint/2016/slidezoom">
                <pslz:sldZm>
                  <pslz:sldZmObj sldId="266" cId="3012609112">
                    <pslz:zmPr id="{568EFF8F-C927-C647-9DB1-57597DB62531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80828" cy="403960"/>
                        </a:xfrm>
                        <a:prstGeom prst="rect">
                          <a:avLst/>
                        </a:prstGeom>
                        <a:noFill/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572D16C2-6AFC-BD97-439D-12FFB74D70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16487" y="1938354"/>
                <a:ext cx="680828" cy="403960"/>
              </a:xfrm>
              <a:prstGeom prst="rect">
                <a:avLst/>
              </a:prstGeom>
              <a:noFill/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8" name="Slide Zoom 17">
                <a:extLst>
                  <a:ext uri="{FF2B5EF4-FFF2-40B4-BE49-F238E27FC236}">
                    <a16:creationId xmlns:a16="http://schemas.microsoft.com/office/drawing/2014/main" id="{54819A44-18D6-6B4A-DAFC-7CFEF1E1BF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1616126"/>
                  </p:ext>
                </p:extLst>
              </p:nvPr>
            </p:nvGraphicFramePr>
            <p:xfrm>
              <a:off x="5633765" y="1854949"/>
              <a:ext cx="782935" cy="487365"/>
            </p:xfrm>
            <a:graphic>
              <a:graphicData uri="http://schemas.microsoft.com/office/powerpoint/2016/slidezoom">
                <pslz:sldZm>
                  <pslz:sldZmObj sldId="263" cId="2395854770">
                    <pslz:zmPr id="{01C3802E-A199-284C-8BAC-5D12D38A46F8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2935" cy="48736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8" name="Slide Zoom 1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54819A44-18D6-6B4A-DAFC-7CFEF1E1BF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33765" y="1854949"/>
                <a:ext cx="782935" cy="48736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BEC76264-10F2-2FD7-C17A-25A9FE520A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78877411"/>
                  </p:ext>
                </p:extLst>
              </p:nvPr>
            </p:nvGraphicFramePr>
            <p:xfrm>
              <a:off x="1751715" y="4649477"/>
              <a:ext cx="663321" cy="373118"/>
            </p:xfrm>
            <a:graphic>
              <a:graphicData uri="http://schemas.microsoft.com/office/powerpoint/2016/slidezoom">
                <pslz:sldZm>
                  <pslz:sldZmObj sldId="264" cId="3219502497">
                    <pslz:zmPr id="{8FBCF26D-12C2-0046-B3BD-97A17D6B1576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63321" cy="37311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0" name="Slide Zoom 19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BEC76264-10F2-2FD7-C17A-25A9FE520A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51715" y="4649477"/>
                <a:ext cx="663321" cy="37311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240FA750-5D4C-8010-E122-1AADCBD2D39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311519"/>
                  </p:ext>
                </p:extLst>
              </p:nvPr>
            </p:nvGraphicFramePr>
            <p:xfrm>
              <a:off x="5685627" y="4669764"/>
              <a:ext cx="663827" cy="431760"/>
            </p:xfrm>
            <a:graphic>
              <a:graphicData uri="http://schemas.microsoft.com/office/powerpoint/2016/slidezoom">
                <pslz:sldZm>
                  <pslz:sldZmObj sldId="265" cId="2671659710">
                    <pslz:zmPr id="{E18C0CAF-84AC-0046-85B8-D73C69843FF9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63827" cy="43176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2" name="Slide Zoom 21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240FA750-5D4C-8010-E122-1AADCBD2D3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685627" y="4669764"/>
                <a:ext cx="663827" cy="43176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B33BEDAD-6CB4-470D-2E6A-E5BBFE23083A}"/>
              </a:ext>
            </a:extLst>
          </p:cNvPr>
          <p:cNvSpPr txBox="1"/>
          <p:nvPr/>
        </p:nvSpPr>
        <p:spPr>
          <a:xfrm>
            <a:off x="925073" y="2736363"/>
            <a:ext cx="2513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Research automation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EF1DE2-FB3A-8673-A13C-D7D506BEB03A}"/>
              </a:ext>
            </a:extLst>
          </p:cNvPr>
          <p:cNvSpPr txBox="1"/>
          <p:nvPr/>
        </p:nvSpPr>
        <p:spPr>
          <a:xfrm>
            <a:off x="5007761" y="2733093"/>
            <a:ext cx="2322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Automation of </a:t>
            </a:r>
            <a:br>
              <a:rPr lang="en-CH"/>
            </a:br>
            <a:r>
              <a:rPr lang="en-CH"/>
              <a:t>RFI &amp; RFQ sending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F8781E-1BE5-B0C8-68A6-6C28474C746C}"/>
              </a:ext>
            </a:extLst>
          </p:cNvPr>
          <p:cNvSpPr txBox="1"/>
          <p:nvPr/>
        </p:nvSpPr>
        <p:spPr>
          <a:xfrm>
            <a:off x="1078524" y="5494020"/>
            <a:ext cx="2547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Automated update of the internal files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6E33E4-1620-F93D-F101-F884ED7515D5}"/>
              </a:ext>
            </a:extLst>
          </p:cNvPr>
          <p:cNvSpPr txBox="1"/>
          <p:nvPr/>
        </p:nvSpPr>
        <p:spPr>
          <a:xfrm>
            <a:off x="5005530" y="5566880"/>
            <a:ext cx="2207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Automatic reply to the recipient </a:t>
            </a: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3B016581-F24B-F8FB-8964-52F8FC18E51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63394" y="1183469"/>
            <a:ext cx="465212" cy="465212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0779228D-9F81-4324-0AC2-91E9A9EBE7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879949" y="1148509"/>
            <a:ext cx="553904" cy="553904"/>
          </a:xfrm>
          <a:prstGeom prst="rect">
            <a:avLst/>
          </a:prstGeom>
        </p:spPr>
      </p:pic>
      <p:pic>
        <p:nvPicPr>
          <p:cNvPr id="58" name="Graphic 57">
            <a:extLst>
              <a:ext uri="{FF2B5EF4-FFF2-40B4-BE49-F238E27FC236}">
                <a16:creationId xmlns:a16="http://schemas.microsoft.com/office/drawing/2014/main" id="{6229B212-D47A-D4B3-CF13-033B918259B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796633" y="4011114"/>
            <a:ext cx="457200" cy="457200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DC99D379-CC7B-DEFD-AD70-9F5BBE4FA0E7}"/>
              </a:ext>
            </a:extLst>
          </p:cNvPr>
          <p:cNvGrpSpPr>
            <a:grpSpLocks noChangeAspect="1"/>
          </p:cNvGrpSpPr>
          <p:nvPr/>
        </p:nvGrpSpPr>
        <p:grpSpPr>
          <a:xfrm>
            <a:off x="569645" y="2727695"/>
            <a:ext cx="378977" cy="378000"/>
            <a:chOff x="3615336" y="1648681"/>
            <a:chExt cx="576000" cy="576000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1732C7E-E5C7-7C13-1C42-CD8656D205A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0" name="Graphic 59" descr="Tick with solid fill">
              <a:extLst>
                <a:ext uri="{FF2B5EF4-FFF2-40B4-BE49-F238E27FC236}">
                  <a16:creationId xmlns:a16="http://schemas.microsoft.com/office/drawing/2014/main" id="{3110F2E6-0E90-D313-4B5A-A2BAA4BC9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37EAE06-6FB1-6FC4-BA25-03D77B3394AC}"/>
              </a:ext>
            </a:extLst>
          </p:cNvPr>
          <p:cNvGrpSpPr>
            <a:grpSpLocks noChangeAspect="1"/>
          </p:cNvGrpSpPr>
          <p:nvPr/>
        </p:nvGrpSpPr>
        <p:grpSpPr>
          <a:xfrm>
            <a:off x="4674314" y="2738496"/>
            <a:ext cx="378977" cy="378000"/>
            <a:chOff x="3615336" y="1648681"/>
            <a:chExt cx="576000" cy="5760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494F59C-88A1-3E69-A35D-AECB0675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5" name="Graphic 64" descr="Tick with solid fill">
              <a:extLst>
                <a:ext uri="{FF2B5EF4-FFF2-40B4-BE49-F238E27FC236}">
                  <a16:creationId xmlns:a16="http://schemas.microsoft.com/office/drawing/2014/main" id="{043A4C20-E063-22CA-F8F1-32C5298B0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9689FEE-D48E-7F21-B305-815E129E488D}"/>
              </a:ext>
            </a:extLst>
          </p:cNvPr>
          <p:cNvGrpSpPr>
            <a:grpSpLocks noChangeAspect="1"/>
          </p:cNvGrpSpPr>
          <p:nvPr/>
        </p:nvGrpSpPr>
        <p:grpSpPr>
          <a:xfrm>
            <a:off x="640314" y="5566880"/>
            <a:ext cx="378977" cy="378000"/>
            <a:chOff x="3615336" y="1648681"/>
            <a:chExt cx="576000" cy="576000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4F5B75B-156D-6D31-F014-7A7540DEB7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8" name="Graphic 67" descr="Tick with solid fill">
              <a:extLst>
                <a:ext uri="{FF2B5EF4-FFF2-40B4-BE49-F238E27FC236}">
                  <a16:creationId xmlns:a16="http://schemas.microsoft.com/office/drawing/2014/main" id="{5483105F-C757-87B4-AC42-69282417E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BFA7623-0068-C7D9-E2EA-3050B6B87659}"/>
              </a:ext>
            </a:extLst>
          </p:cNvPr>
          <p:cNvGrpSpPr>
            <a:grpSpLocks noChangeAspect="1"/>
          </p:cNvGrpSpPr>
          <p:nvPr/>
        </p:nvGrpSpPr>
        <p:grpSpPr>
          <a:xfrm>
            <a:off x="4674314" y="5562181"/>
            <a:ext cx="378977" cy="378000"/>
            <a:chOff x="3615336" y="1648681"/>
            <a:chExt cx="576000" cy="576000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895714-51E7-462B-8AE9-36434D931A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71" name="Graphic 70" descr="Tick with solid fill">
              <a:extLst>
                <a:ext uri="{FF2B5EF4-FFF2-40B4-BE49-F238E27FC236}">
                  <a16:creationId xmlns:a16="http://schemas.microsoft.com/office/drawing/2014/main" id="{09290CC1-FDA3-31FF-196A-42A293AE2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DC4D4488-BB4E-B067-CEF7-72DAE1E8AEAE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28099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00F8-30FE-0080-043D-DA46F1F7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B4BB8-EADB-3210-B966-DC51410F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1078E-B8C5-3965-2391-BB9B0488E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3D92B5-0CDD-A809-D31C-A174938D433E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8" name="Supplier Selection Process Video R2">
            <a:hlinkClick r:id="" action="ppaction://media"/>
            <a:extLst>
              <a:ext uri="{FF2B5EF4-FFF2-40B4-BE49-F238E27FC236}">
                <a16:creationId xmlns:a16="http://schemas.microsoft.com/office/drawing/2014/main" id="{E4E2B7D9-CC3B-F8BA-9A5C-FCC0375BA1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5218" y="655278"/>
            <a:ext cx="9861564" cy="5547444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112D241-EEA4-9E90-06FF-F2D35FB9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09" y="546277"/>
            <a:ext cx="10761856" cy="5765445"/>
          </a:xfrm>
          <a:solidFill>
            <a:schemeClr val="bg1"/>
          </a:solidFill>
        </p:spPr>
        <p:txBody>
          <a:bodyPr anchor="ctr"/>
          <a:lstStyle/>
          <a:p>
            <a:pPr algn="ctr"/>
            <a:r>
              <a:rPr lang="en-CH"/>
              <a:t>Demonstration </a:t>
            </a:r>
          </a:p>
        </p:txBody>
      </p:sp>
    </p:spTree>
    <p:extLst>
      <p:ext uri="{BB962C8B-B14F-4D97-AF65-F5344CB8AC3E}">
        <p14:creationId xmlns:p14="http://schemas.microsoft.com/office/powerpoint/2010/main" val="277814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5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raphic 55">
            <a:extLst>
              <a:ext uri="{FF2B5EF4-FFF2-40B4-BE49-F238E27FC236}">
                <a16:creationId xmlns:a16="http://schemas.microsoft.com/office/drawing/2014/main" id="{D864805E-1B3C-5CDD-6C70-394939C08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1193" y="4276540"/>
            <a:ext cx="1348080" cy="1348080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0EAB068A-261B-01D5-BD4D-B82D19E425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73230" y="3352091"/>
            <a:ext cx="2513745" cy="2316835"/>
          </a:xfrm>
          <a:prstGeom prst="rect">
            <a:avLst/>
          </a:prstGeom>
        </p:spPr>
      </p:pic>
      <p:pic>
        <p:nvPicPr>
          <p:cNvPr id="55" name="Graphic 54">
            <a:extLst>
              <a:ext uri="{FF2B5EF4-FFF2-40B4-BE49-F238E27FC236}">
                <a16:creationId xmlns:a16="http://schemas.microsoft.com/office/drawing/2014/main" id="{79C15818-4A2F-A259-0356-BC4FB2CBF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7034" y="1491466"/>
            <a:ext cx="1348080" cy="1348080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831CA960-1F17-A8A4-801C-FF82C6375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6475" y="1532586"/>
            <a:ext cx="1348080" cy="1348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F94EC-1CEA-27EF-9F58-1E7FCF056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255" y="720434"/>
            <a:ext cx="9950103" cy="632657"/>
          </a:xfrm>
        </p:spPr>
        <p:txBody>
          <a:bodyPr/>
          <a:lstStyle/>
          <a:p>
            <a:pPr algn="r"/>
            <a:r>
              <a:rPr lang="en-CH"/>
              <a:t>…how it is going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7405A-36D0-6FDE-6F2C-48A43BF1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8E829-EAF1-6CAE-1064-1456DA1EA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788F4-7641-DFB6-F8D3-EBB91A21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2" descr="Unfinished Horse Drawing / Flaming Horse Rating | Know Your Meme">
            <a:extLst>
              <a:ext uri="{FF2B5EF4-FFF2-40B4-BE49-F238E27FC236}">
                <a16:creationId xmlns:a16="http://schemas.microsoft.com/office/drawing/2014/main" id="{DB1A8044-BE70-4DD4-F444-BF5B1B824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02" r="12763"/>
          <a:stretch/>
        </p:blipFill>
        <p:spPr bwMode="auto">
          <a:xfrm>
            <a:off x="8911934" y="1736466"/>
            <a:ext cx="2904424" cy="408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72D16C2-6AFC-BD97-439D-12FFB74D704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816487" y="1938354"/>
              <a:ext cx="680828" cy="403960"/>
            </p:xfrm>
            <a:graphic>
              <a:graphicData uri="http://schemas.microsoft.com/office/powerpoint/2016/slidezoom">
                <pslz:sldZm>
                  <pslz:sldZmObj sldId="266" cId="3012609112">
                    <pslz:zmPr id="{568EFF8F-C927-C647-9DB1-57597DB62531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80828" cy="403960"/>
                        </a:xfrm>
                        <a:prstGeom prst="rect">
                          <a:avLst/>
                        </a:prstGeom>
                        <a:noFill/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572D16C2-6AFC-BD97-439D-12FFB74D70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16487" y="1938354"/>
                <a:ext cx="680828" cy="403960"/>
              </a:xfrm>
              <a:prstGeom prst="rect">
                <a:avLst/>
              </a:prstGeom>
              <a:noFill/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8" name="Slide Zoom 17">
                <a:extLst>
                  <a:ext uri="{FF2B5EF4-FFF2-40B4-BE49-F238E27FC236}">
                    <a16:creationId xmlns:a16="http://schemas.microsoft.com/office/drawing/2014/main" id="{54819A44-18D6-6B4A-DAFC-7CFEF1E1BF9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633765" y="1854949"/>
              <a:ext cx="782935" cy="487365"/>
            </p:xfrm>
            <a:graphic>
              <a:graphicData uri="http://schemas.microsoft.com/office/powerpoint/2016/slidezoom">
                <pslz:sldZm>
                  <pslz:sldZmObj sldId="263" cId="2395854770">
                    <pslz:zmPr id="{01C3802E-A199-284C-8BAC-5D12D38A46F8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2935" cy="48736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8" name="Slide Zoom 1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54819A44-18D6-6B4A-DAFC-7CFEF1E1BF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33765" y="1854949"/>
                <a:ext cx="782935" cy="48736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BEC76264-10F2-2FD7-C17A-25A9FE520A3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751715" y="4649477"/>
              <a:ext cx="663321" cy="373118"/>
            </p:xfrm>
            <a:graphic>
              <a:graphicData uri="http://schemas.microsoft.com/office/powerpoint/2016/slidezoom">
                <pslz:sldZm>
                  <pslz:sldZmObj sldId="264" cId="3219502497">
                    <pslz:zmPr id="{8FBCF26D-12C2-0046-B3BD-97A17D6B1576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63321" cy="37311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0" name="Slide Zoom 19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BEC76264-10F2-2FD7-C17A-25A9FE520A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51715" y="4649477"/>
                <a:ext cx="663321" cy="37311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240FA750-5D4C-8010-E122-1AADCBD2D39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685627" y="4669764"/>
              <a:ext cx="663827" cy="431760"/>
            </p:xfrm>
            <a:graphic>
              <a:graphicData uri="http://schemas.microsoft.com/office/powerpoint/2016/slidezoom">
                <pslz:sldZm>
                  <pslz:sldZmObj sldId="265" cId="2671659710">
                    <pslz:zmPr id="{E18C0CAF-84AC-0046-85B8-D73C69843FF9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63827" cy="43176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2" name="Slide Zoom 21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240FA750-5D4C-8010-E122-1AADCBD2D3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685627" y="4669764"/>
                <a:ext cx="663827" cy="43176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B33BEDAD-6CB4-470D-2E6A-E5BBFE23083A}"/>
              </a:ext>
            </a:extLst>
          </p:cNvPr>
          <p:cNvSpPr txBox="1"/>
          <p:nvPr/>
        </p:nvSpPr>
        <p:spPr>
          <a:xfrm>
            <a:off x="925073" y="2736363"/>
            <a:ext cx="2513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Research automation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EF1DE2-FB3A-8673-A13C-D7D506BEB03A}"/>
              </a:ext>
            </a:extLst>
          </p:cNvPr>
          <p:cNvSpPr txBox="1"/>
          <p:nvPr/>
        </p:nvSpPr>
        <p:spPr>
          <a:xfrm>
            <a:off x="5007761" y="2733093"/>
            <a:ext cx="2322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Automation of </a:t>
            </a:r>
            <a:br>
              <a:rPr lang="en-CH"/>
            </a:br>
            <a:r>
              <a:rPr lang="en-CH"/>
              <a:t>RFI &amp; RFQ sending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F8781E-1BE5-B0C8-68A6-6C28474C746C}"/>
              </a:ext>
            </a:extLst>
          </p:cNvPr>
          <p:cNvSpPr txBox="1"/>
          <p:nvPr/>
        </p:nvSpPr>
        <p:spPr>
          <a:xfrm>
            <a:off x="1078524" y="5494020"/>
            <a:ext cx="2547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Automated update of the internal files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6E33E4-1620-F93D-F101-F884ED7515D5}"/>
              </a:ext>
            </a:extLst>
          </p:cNvPr>
          <p:cNvSpPr txBox="1"/>
          <p:nvPr/>
        </p:nvSpPr>
        <p:spPr>
          <a:xfrm>
            <a:off x="5005530" y="5566880"/>
            <a:ext cx="2207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/>
              <a:t>Automatic reply to the recipient </a:t>
            </a: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3B016581-F24B-F8FB-8964-52F8FC18E51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63394" y="1183469"/>
            <a:ext cx="465212" cy="465212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0779228D-9F81-4324-0AC2-91E9A9EBE7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879949" y="1148509"/>
            <a:ext cx="553904" cy="553904"/>
          </a:xfrm>
          <a:prstGeom prst="rect">
            <a:avLst/>
          </a:prstGeom>
        </p:spPr>
      </p:pic>
      <p:pic>
        <p:nvPicPr>
          <p:cNvPr id="58" name="Graphic 57">
            <a:extLst>
              <a:ext uri="{FF2B5EF4-FFF2-40B4-BE49-F238E27FC236}">
                <a16:creationId xmlns:a16="http://schemas.microsoft.com/office/drawing/2014/main" id="{6229B212-D47A-D4B3-CF13-033B918259B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796633" y="4011114"/>
            <a:ext cx="457200" cy="457200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DC99D379-CC7B-DEFD-AD70-9F5BBE4FA0E7}"/>
              </a:ext>
            </a:extLst>
          </p:cNvPr>
          <p:cNvGrpSpPr>
            <a:grpSpLocks noChangeAspect="1"/>
          </p:cNvGrpSpPr>
          <p:nvPr/>
        </p:nvGrpSpPr>
        <p:grpSpPr>
          <a:xfrm>
            <a:off x="569645" y="2727695"/>
            <a:ext cx="378977" cy="378000"/>
            <a:chOff x="3615336" y="1648681"/>
            <a:chExt cx="576000" cy="576000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1732C7E-E5C7-7C13-1C42-CD8656D205A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0" name="Graphic 59" descr="Tick with solid fill">
              <a:extLst>
                <a:ext uri="{FF2B5EF4-FFF2-40B4-BE49-F238E27FC236}">
                  <a16:creationId xmlns:a16="http://schemas.microsoft.com/office/drawing/2014/main" id="{3110F2E6-0E90-D313-4B5A-A2BAA4BC9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37EAE06-6FB1-6FC4-BA25-03D77B3394AC}"/>
              </a:ext>
            </a:extLst>
          </p:cNvPr>
          <p:cNvGrpSpPr>
            <a:grpSpLocks noChangeAspect="1"/>
          </p:cNvGrpSpPr>
          <p:nvPr/>
        </p:nvGrpSpPr>
        <p:grpSpPr>
          <a:xfrm>
            <a:off x="4674314" y="2738496"/>
            <a:ext cx="378977" cy="378000"/>
            <a:chOff x="3615336" y="1648681"/>
            <a:chExt cx="576000" cy="5760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494F59C-88A1-3E69-A35D-AECB0675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5" name="Graphic 64" descr="Tick with solid fill">
              <a:extLst>
                <a:ext uri="{FF2B5EF4-FFF2-40B4-BE49-F238E27FC236}">
                  <a16:creationId xmlns:a16="http://schemas.microsoft.com/office/drawing/2014/main" id="{043A4C20-E063-22CA-F8F1-32C5298B0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9689FEE-D48E-7F21-B305-815E129E488D}"/>
              </a:ext>
            </a:extLst>
          </p:cNvPr>
          <p:cNvGrpSpPr>
            <a:grpSpLocks noChangeAspect="1"/>
          </p:cNvGrpSpPr>
          <p:nvPr/>
        </p:nvGrpSpPr>
        <p:grpSpPr>
          <a:xfrm>
            <a:off x="640314" y="5566880"/>
            <a:ext cx="378977" cy="378000"/>
            <a:chOff x="3615336" y="1648681"/>
            <a:chExt cx="576000" cy="576000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4F5B75B-156D-6D31-F014-7A7540DEB7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68" name="Graphic 67" descr="Tick with solid fill">
              <a:extLst>
                <a:ext uri="{FF2B5EF4-FFF2-40B4-BE49-F238E27FC236}">
                  <a16:creationId xmlns:a16="http://schemas.microsoft.com/office/drawing/2014/main" id="{5483105F-C757-87B4-AC42-69282417E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BFA7623-0068-C7D9-E2EA-3050B6B87659}"/>
              </a:ext>
            </a:extLst>
          </p:cNvPr>
          <p:cNvGrpSpPr>
            <a:grpSpLocks noChangeAspect="1"/>
          </p:cNvGrpSpPr>
          <p:nvPr/>
        </p:nvGrpSpPr>
        <p:grpSpPr>
          <a:xfrm>
            <a:off x="4674314" y="5562181"/>
            <a:ext cx="378977" cy="378000"/>
            <a:chOff x="3615336" y="1648681"/>
            <a:chExt cx="576000" cy="576000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895714-51E7-462B-8AE9-36434D931A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5336" y="1648681"/>
              <a:ext cx="576000" cy="57600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71" name="Graphic 70" descr="Tick with solid fill">
              <a:extLst>
                <a:ext uri="{FF2B5EF4-FFF2-40B4-BE49-F238E27FC236}">
                  <a16:creationId xmlns:a16="http://schemas.microsoft.com/office/drawing/2014/main" id="{09290CC1-FDA3-31FF-196A-42A293AE2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722744" y="1753350"/>
              <a:ext cx="396000" cy="396000"/>
            </a:xfrm>
            <a:prstGeom prst="rect">
              <a:avLst/>
            </a:prstGeom>
          </p:spPr>
        </p:pic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DC4D4488-BB4E-B067-CEF7-72DAE1E8AEAE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17375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5C324-042F-169B-9135-51199E06C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47" y="792153"/>
            <a:ext cx="11401582" cy="789502"/>
          </a:xfrm>
        </p:spPr>
        <p:txBody>
          <a:bodyPr/>
          <a:lstStyle/>
          <a:p>
            <a:pPr algn="ctr"/>
            <a:r>
              <a:rPr lang="en-CH"/>
              <a:t>Research automation </a:t>
            </a:r>
          </a:p>
        </p:txBody>
      </p:sp>
      <p:pic>
        <p:nvPicPr>
          <p:cNvPr id="10" name="Content Placeholder 9" descr="A picture containing line, diagram, font, white&#10;&#10;Description automatically generated">
            <a:extLst>
              <a:ext uri="{FF2B5EF4-FFF2-40B4-BE49-F238E27FC236}">
                <a16:creationId xmlns:a16="http://schemas.microsoft.com/office/drawing/2014/main" id="{AD2821E5-9DE6-4AD9-2D4B-0D6FB3D81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7626" y="2927760"/>
            <a:ext cx="6104088" cy="110754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8C7E-F7D9-E514-558B-E7A0E71F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90D04-55F6-7A22-D012-E1C680C1C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A3627-2174-B965-2868-4D4375922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8" name="Picture 17" descr="A picture containing text, font, logo, screenshot&#10;&#10;Description automatically generated">
            <a:extLst>
              <a:ext uri="{FF2B5EF4-FFF2-40B4-BE49-F238E27FC236}">
                <a16:creationId xmlns:a16="http://schemas.microsoft.com/office/drawing/2014/main" id="{3050031F-A07E-5D55-497D-786C1F60C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2011" y="1718210"/>
            <a:ext cx="3949926" cy="923586"/>
          </a:xfrm>
          <a:prstGeom prst="rect">
            <a:avLst/>
          </a:prstGeom>
        </p:spPr>
      </p:pic>
      <p:pic>
        <p:nvPicPr>
          <p:cNvPr id="20" name="Picture 19" descr="A picture containing font, logo, screenshot, text&#10;&#10;Description automatically generated">
            <a:extLst>
              <a:ext uri="{FF2B5EF4-FFF2-40B4-BE49-F238E27FC236}">
                <a16:creationId xmlns:a16="http://schemas.microsoft.com/office/drawing/2014/main" id="{2543F7C0-8522-1C02-36B0-5351916F2E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0374" y="4625523"/>
            <a:ext cx="7907644" cy="1107546"/>
          </a:xfrm>
          <a:prstGeom prst="rect">
            <a:avLst/>
          </a:prstGeom>
        </p:spPr>
      </p:pic>
      <p:pic>
        <p:nvPicPr>
          <p:cNvPr id="3" name="Picture 2" descr="A picture containing diagram, line, plan, technical drawing&#10;&#10;Description automatically generated">
            <a:extLst>
              <a:ext uri="{FF2B5EF4-FFF2-40B4-BE49-F238E27FC236}">
                <a16:creationId xmlns:a16="http://schemas.microsoft.com/office/drawing/2014/main" id="{E7268005-E9E6-90A4-CA03-B881A05120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13" t="34734" r="63550" b="7022"/>
          <a:stretch/>
        </p:blipFill>
        <p:spPr>
          <a:xfrm>
            <a:off x="251302" y="2483179"/>
            <a:ext cx="2964198" cy="2211948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3660CB7-71F1-8B87-BCD8-F6D0EBA65CFB}"/>
              </a:ext>
            </a:extLst>
          </p:cNvPr>
          <p:cNvCxnSpPr>
            <a:cxnSpLocks/>
          </p:cNvCxnSpPr>
          <p:nvPr/>
        </p:nvCxnSpPr>
        <p:spPr>
          <a:xfrm flipH="1">
            <a:off x="351147" y="2592371"/>
            <a:ext cx="2864353" cy="20680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21E78F1-F758-3903-0795-5BF7F6A67A4C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C21EF62-B7EF-BBB7-B315-19093A69492F}"/>
              </a:ext>
            </a:extLst>
          </p:cNvPr>
          <p:cNvSpPr/>
          <p:nvPr/>
        </p:nvSpPr>
        <p:spPr>
          <a:xfrm>
            <a:off x="5349240" y="3148614"/>
            <a:ext cx="4206240" cy="781125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50DC62-6B4F-788C-8712-67516D0E50CA}"/>
              </a:ext>
            </a:extLst>
          </p:cNvPr>
          <p:cNvCxnSpPr>
            <a:stCxn id="7" idx="2"/>
            <a:endCxn id="20" idx="0"/>
          </p:cNvCxnSpPr>
          <p:nvPr/>
        </p:nvCxnSpPr>
        <p:spPr>
          <a:xfrm flipH="1">
            <a:off x="6504196" y="3929739"/>
            <a:ext cx="948164" cy="69578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67C8E828-558F-4EAE-76F8-21D4F56EB010}"/>
              </a:ext>
            </a:extLst>
          </p:cNvPr>
          <p:cNvSpPr/>
          <p:nvPr/>
        </p:nvSpPr>
        <p:spPr>
          <a:xfrm>
            <a:off x="3817025" y="3347530"/>
            <a:ext cx="417709" cy="384495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ACFF10-924D-A32C-5C62-564702A43639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3381016" y="2641796"/>
            <a:ext cx="497181" cy="76204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60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E156A-C852-CBFE-F44A-A935184B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C7D1F-6997-D920-DEA0-1F2DA40B6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9DFF2-F7F0-C2BC-138D-B3E00BC6A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 descr="A picture containing diagram, line, plan, technical drawing&#10;&#10;Description automatically generated">
            <a:extLst>
              <a:ext uri="{FF2B5EF4-FFF2-40B4-BE49-F238E27FC236}">
                <a16:creationId xmlns:a16="http://schemas.microsoft.com/office/drawing/2014/main" id="{D3256BD8-128B-F0E1-453A-CCF75C1711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39" t="33009" r="44234" b="49131"/>
          <a:stretch/>
        </p:blipFill>
        <p:spPr>
          <a:xfrm>
            <a:off x="351147" y="2472797"/>
            <a:ext cx="2771088" cy="12102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10D7EA9-F9AD-854B-72A6-E89555C37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47" y="792153"/>
            <a:ext cx="11401582" cy="789502"/>
          </a:xfrm>
        </p:spPr>
        <p:txBody>
          <a:bodyPr/>
          <a:lstStyle/>
          <a:p>
            <a:pPr algn="ctr"/>
            <a:r>
              <a:rPr lang="en-CH"/>
              <a:t>Automation of RFI &amp; RFQ sending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9BDA51-7937-1827-AD76-34B3D099E4A8}"/>
              </a:ext>
            </a:extLst>
          </p:cNvPr>
          <p:cNvCxnSpPr>
            <a:cxnSpLocks/>
          </p:cNvCxnSpPr>
          <p:nvPr/>
        </p:nvCxnSpPr>
        <p:spPr>
          <a:xfrm flipH="1">
            <a:off x="518474" y="2703214"/>
            <a:ext cx="2510793" cy="7164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picture containing diagram, line, text, font&#10;&#10;Description automatically generated">
            <a:extLst>
              <a:ext uri="{FF2B5EF4-FFF2-40B4-BE49-F238E27FC236}">
                <a16:creationId xmlns:a16="http://schemas.microsoft.com/office/drawing/2014/main" id="{48F480E2-502F-EB2C-5801-B263A664FD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7233" y="2442085"/>
            <a:ext cx="2895600" cy="1295400"/>
          </a:xfrm>
          <a:prstGeom prst="rect">
            <a:avLst/>
          </a:prstGeom>
        </p:spPr>
      </p:pic>
      <p:pic>
        <p:nvPicPr>
          <p:cNvPr id="30" name="Picture 29" descr="A picture containing font, logo, screenshot, text&#10;&#10;Description automatically generated">
            <a:extLst>
              <a:ext uri="{FF2B5EF4-FFF2-40B4-BE49-F238E27FC236}">
                <a16:creationId xmlns:a16="http://schemas.microsoft.com/office/drawing/2014/main" id="{AFCDFD88-C886-B654-8DDB-887D7351A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5891" y="4399795"/>
            <a:ext cx="7772400" cy="126589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AA5548E-1A7C-726C-E4B6-26F420C5103A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585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F8ACA-7B10-FFA0-6F85-78B49045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47" y="792152"/>
            <a:ext cx="11401582" cy="621869"/>
          </a:xfrm>
        </p:spPr>
        <p:txBody>
          <a:bodyPr/>
          <a:lstStyle/>
          <a:p>
            <a:pPr algn="ctr"/>
            <a:r>
              <a:rPr lang="en-CH"/>
              <a:t>Automated update of the internal files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47F26-7C51-3D63-8A39-D4D85127D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4F325-2420-B246-943A-152ED71D810C}" type="datetime1">
              <a:rPr lang="de-CH" smtClean="0"/>
              <a:pPr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8B2B0-3C64-BD39-D907-AA1ED455E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Digital Business Process Management | Strawberries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205A7-B56A-8107-79A8-7AB80D82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 descr="A picture containing diagram, line, plan, technical drawing&#10;&#10;Description automatically generated">
            <a:extLst>
              <a:ext uri="{FF2B5EF4-FFF2-40B4-BE49-F238E27FC236}">
                <a16:creationId xmlns:a16="http://schemas.microsoft.com/office/drawing/2014/main" id="{EC10D38A-8D4D-FCF3-6F07-A622569CB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77" t="43484" r="12805" b="39132"/>
          <a:stretch/>
        </p:blipFill>
        <p:spPr>
          <a:xfrm>
            <a:off x="238025" y="3301208"/>
            <a:ext cx="3589406" cy="111996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55CDC1-5A2A-F89A-29D3-764E131F310E}"/>
              </a:ext>
            </a:extLst>
          </p:cNvPr>
          <p:cNvCxnSpPr>
            <a:cxnSpLocks/>
          </p:cNvCxnSpPr>
          <p:nvPr/>
        </p:nvCxnSpPr>
        <p:spPr>
          <a:xfrm flipV="1">
            <a:off x="351147" y="3535052"/>
            <a:ext cx="2184663" cy="67872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picture containing text, logo, font, screenshot&#10;&#10;Description automatically generated">
            <a:extLst>
              <a:ext uri="{FF2B5EF4-FFF2-40B4-BE49-F238E27FC236}">
                <a16:creationId xmlns:a16="http://schemas.microsoft.com/office/drawing/2014/main" id="{74364CA0-A13F-A59A-92E0-5D2182014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154" y="4000341"/>
            <a:ext cx="4429943" cy="158346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8075813-F203-7C73-84E9-047061D6EFFD}"/>
              </a:ext>
            </a:extLst>
          </p:cNvPr>
          <p:cNvSpPr/>
          <p:nvPr/>
        </p:nvSpPr>
        <p:spPr>
          <a:xfrm>
            <a:off x="113122" y="94268"/>
            <a:ext cx="3770794" cy="593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7" name="Picture 6" descr="A diagram of a product process&#10;&#10;Description automatically generated with low confidence">
            <a:extLst>
              <a:ext uri="{FF2B5EF4-FFF2-40B4-BE49-F238E27FC236}">
                <a16:creationId xmlns:a16="http://schemas.microsoft.com/office/drawing/2014/main" id="{2F7FE043-E09E-0837-D9BD-F395DF3BC5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353" t="61412" r="16340" b="17497"/>
          <a:stretch/>
        </p:blipFill>
        <p:spPr>
          <a:xfrm>
            <a:off x="5264989" y="2213601"/>
            <a:ext cx="3818272" cy="16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50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ocks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BlocksVTI</vt:lpstr>
      <vt:lpstr>PowerPoint Presentation</vt:lpstr>
      <vt:lpstr>Team.</vt:lpstr>
      <vt:lpstr>How it started…</vt:lpstr>
      <vt:lpstr>…how it is going</vt:lpstr>
      <vt:lpstr>Demonstration </vt:lpstr>
      <vt:lpstr>…how it is going</vt:lpstr>
      <vt:lpstr>Research automation </vt:lpstr>
      <vt:lpstr>Automation of RFI &amp; RFQ sending</vt:lpstr>
      <vt:lpstr>Automated update of the internal files</vt:lpstr>
      <vt:lpstr>Automatic reply to the recipient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Supplier Selection Automation</dc:title>
  <dc:creator>Alise Garsina (s)</dc:creator>
  <cp:revision>1</cp:revision>
  <dcterms:created xsi:type="dcterms:W3CDTF">2023-06-04T12:39:11Z</dcterms:created>
  <dcterms:modified xsi:type="dcterms:W3CDTF">2023-06-09T10:50:05Z</dcterms:modified>
</cp:coreProperties>
</file>

<file path=docProps/thumbnail.jpeg>
</file>